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5" r:id="rId1"/>
  </p:sldMasterIdLst>
  <p:notesMasterIdLst>
    <p:notesMasterId r:id="rId19"/>
  </p:notesMasterIdLst>
  <p:sldIdLst>
    <p:sldId id="256" r:id="rId2"/>
    <p:sldId id="277" r:id="rId3"/>
    <p:sldId id="287" r:id="rId4"/>
    <p:sldId id="339" r:id="rId5"/>
    <p:sldId id="335" r:id="rId6"/>
    <p:sldId id="340" r:id="rId7"/>
    <p:sldId id="337" r:id="rId8"/>
    <p:sldId id="341" r:id="rId9"/>
    <p:sldId id="338" r:id="rId10"/>
    <p:sldId id="342" r:id="rId11"/>
    <p:sldId id="343" r:id="rId12"/>
    <p:sldId id="344" r:id="rId13"/>
    <p:sldId id="345" r:id="rId14"/>
    <p:sldId id="346" r:id="rId15"/>
    <p:sldId id="347" r:id="rId16"/>
    <p:sldId id="349" r:id="rId17"/>
    <p:sldId id="348" r:id="rId18"/>
  </p:sldIdLst>
  <p:sldSz cx="9144000" cy="5143500" type="screen16x9"/>
  <p:notesSz cx="6858000" cy="9144000"/>
  <p:embeddedFontLst>
    <p:embeddedFont>
      <p:font typeface="Fira Code" panose="020B0809050000020004" pitchFamily="49" charset="0"/>
      <p:regular r:id="rId20"/>
      <p:bold r:id="rId21"/>
    </p:embeddedFont>
    <p:embeddedFont>
      <p:font typeface="Quicksand Medium" panose="020B0604020202020204" charset="0"/>
      <p:regular r:id="rId22"/>
      <p:bold r:id="rId23"/>
    </p:embeddedFont>
    <p:embeddedFont>
      <p:font typeface="Space Mono" panose="020B0604020202020204" charset="0"/>
      <p:regular r:id="rId24"/>
      <p:bold r:id="rId25"/>
      <p:italic r:id="rId26"/>
      <p:boldItalic r:id="rId27"/>
    </p:embeddedFont>
    <p:embeddedFont>
      <p:font typeface="Wingdings 3" panose="05040102010807070707" pitchFamily="18" charset="2"/>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4141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5D37F0-845A-4FA9-899B-FF7414B9ED2A}">
  <a:tblStyle styleId="{6B5D37F0-845A-4FA9-899B-FF7414B9ED2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73" autoAdjust="0"/>
    <p:restoredTop sz="94660"/>
  </p:normalViewPr>
  <p:slideViewPr>
    <p:cSldViewPr snapToGrid="0">
      <p:cViewPr>
        <p:scale>
          <a:sx n="111" d="100"/>
          <a:sy n="111" d="100"/>
        </p:scale>
        <p:origin x="95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14df376a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14df376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14df376a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14df376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147690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4f7de17e7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4f7de17e7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60646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14df376a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14df376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984044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4f7de17e7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4f7de17e7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307712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14df376a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14df376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57551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4f7de17e7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4f7de17e7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933697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4f7de17e7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4f7de17e7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51264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14df376a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14df376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52527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1559445855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1559445855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4f7de17e7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4f7de17e7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14df376a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14df376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62661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4f7de17e7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4f7de17e7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09552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14df376a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14df376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63218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4f7de17e7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4f7de17e7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73412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14df376a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14df376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17470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14f7de17e7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14f7de17e7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35819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p:nvPr/>
        </p:nvSpPr>
        <p:spPr>
          <a:xfrm>
            <a:off x="226700" y="222000"/>
            <a:ext cx="6267000" cy="469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10;p2"/>
          <p:cNvSpPr txBox="1">
            <a:spLocks noGrp="1"/>
          </p:cNvSpPr>
          <p:nvPr>
            <p:ph type="ctrTitle"/>
          </p:nvPr>
        </p:nvSpPr>
        <p:spPr>
          <a:xfrm>
            <a:off x="720000" y="2441875"/>
            <a:ext cx="4541700" cy="2265300"/>
          </a:xfrm>
          <a:prstGeom prst="rect">
            <a:avLst/>
          </a:prstGeom>
        </p:spPr>
        <p:txBody>
          <a:bodyPr spcFirstLastPara="1" wrap="square" lIns="0" tIns="0" rIns="0" bIns="0" anchor="b" anchorCtr="0">
            <a:noAutofit/>
          </a:bodyPr>
          <a:lstStyle>
            <a:lvl1pPr lvl="0">
              <a:lnSpc>
                <a:spcPct val="75000"/>
              </a:lnSpc>
              <a:spcBef>
                <a:spcPts val="0"/>
              </a:spcBef>
              <a:spcAft>
                <a:spcPts val="0"/>
              </a:spcAft>
              <a:buSzPts val="5200"/>
              <a:buNone/>
              <a:defRPr sz="6000"/>
            </a:lvl1pPr>
            <a:lvl2pPr lvl="1" algn="ctr">
              <a:spcBef>
                <a:spcPts val="20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20000" y="752925"/>
            <a:ext cx="2576700" cy="597900"/>
          </a:xfrm>
          <a:prstGeom prst="rect">
            <a:avLst/>
          </a:prstGeom>
        </p:spPr>
        <p:txBody>
          <a:bodyPr spcFirstLastPara="1" wrap="square" lIns="0" tIns="0" rIns="0" bIns="0" anchor="t" anchorCtr="0">
            <a:noAutofit/>
          </a:bodyPr>
          <a:lstStyle>
            <a:lvl1pPr lvl="0">
              <a:lnSpc>
                <a:spcPct val="9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49"/>
        <p:cNvGrpSpPr/>
        <p:nvPr/>
      </p:nvGrpSpPr>
      <p:grpSpPr>
        <a:xfrm>
          <a:off x="0" y="0"/>
          <a:ext cx="0" cy="0"/>
          <a:chOff x="0" y="0"/>
          <a:chExt cx="0" cy="0"/>
        </a:xfrm>
      </p:grpSpPr>
      <p:sp>
        <p:nvSpPr>
          <p:cNvPr id="50" name="Google Shape;50;p11"/>
          <p:cNvSpPr/>
          <p:nvPr/>
        </p:nvSpPr>
        <p:spPr>
          <a:xfrm>
            <a:off x="2655000" y="222000"/>
            <a:ext cx="6267000" cy="469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11"/>
          <p:cNvSpPr txBox="1">
            <a:spLocks noGrp="1"/>
          </p:cNvSpPr>
          <p:nvPr>
            <p:ph type="subTitle" idx="1"/>
          </p:nvPr>
        </p:nvSpPr>
        <p:spPr>
          <a:xfrm>
            <a:off x="3148300" y="752675"/>
            <a:ext cx="2576700" cy="5979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2" name="Google Shape;52;p11"/>
          <p:cNvSpPr txBox="1">
            <a:spLocks noGrp="1"/>
          </p:cNvSpPr>
          <p:nvPr>
            <p:ph type="title" hasCustomPrompt="1"/>
          </p:nvPr>
        </p:nvSpPr>
        <p:spPr>
          <a:xfrm>
            <a:off x="3148300" y="3730500"/>
            <a:ext cx="5164500" cy="976500"/>
          </a:xfrm>
          <a:prstGeom prst="rect">
            <a:avLst/>
          </a:prstGeom>
        </p:spPr>
        <p:txBody>
          <a:bodyPr spcFirstLastPara="1" wrap="square" lIns="0" tIns="0" rIns="0" bIns="91425" anchor="ctr" anchorCtr="0">
            <a:noAutofit/>
          </a:bodyPr>
          <a:lstStyle>
            <a:lvl1pPr lvl="0" rtl="0">
              <a:spcBef>
                <a:spcPts val="0"/>
              </a:spcBef>
              <a:spcAft>
                <a:spcPts val="0"/>
              </a:spcAft>
              <a:buSzPts val="3000"/>
              <a:buNone/>
              <a:defRPr sz="8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4">
  <p:cSld name="CUSTOM_5_1_1">
    <p:bg>
      <p:bgPr>
        <a:solidFill>
          <a:schemeClr val="dk1"/>
        </a:solidFill>
        <a:effectLst/>
      </p:bgPr>
    </p:bg>
    <p:spTree>
      <p:nvGrpSpPr>
        <p:cNvPr id="1" name="Shape 81"/>
        <p:cNvGrpSpPr/>
        <p:nvPr/>
      </p:nvGrpSpPr>
      <p:grpSpPr>
        <a:xfrm>
          <a:off x="0" y="0"/>
          <a:ext cx="0" cy="0"/>
          <a:chOff x="0" y="0"/>
          <a:chExt cx="0" cy="0"/>
        </a:xfrm>
      </p:grpSpPr>
      <p:sp>
        <p:nvSpPr>
          <p:cNvPr id="82" name="Google Shape;82;p17"/>
          <p:cNvSpPr/>
          <p:nvPr/>
        </p:nvSpPr>
        <p:spPr>
          <a:xfrm>
            <a:off x="226700" y="222000"/>
            <a:ext cx="4242900" cy="4699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17"/>
          <p:cNvSpPr txBox="1">
            <a:spLocks noGrp="1"/>
          </p:cNvSpPr>
          <p:nvPr>
            <p:ph type="ctrTitle"/>
          </p:nvPr>
        </p:nvSpPr>
        <p:spPr>
          <a:xfrm>
            <a:off x="720000" y="3315650"/>
            <a:ext cx="3326700" cy="13917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4" name="Google Shape;84;p17"/>
          <p:cNvSpPr/>
          <p:nvPr/>
        </p:nvSpPr>
        <p:spPr>
          <a:xfrm>
            <a:off x="4679100" y="222000"/>
            <a:ext cx="4242900" cy="4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 name="Shape 32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9">
    <p:bg>
      <p:bgPr>
        <a:solidFill>
          <a:schemeClr val="accent4"/>
        </a:solidFill>
        <a:effectLst/>
      </p:bgPr>
    </p:bg>
    <p:spTree>
      <p:nvGrpSpPr>
        <p:cNvPr id="1" name="Shape 32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35139"/>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pace Mono"/>
              <a:buNone/>
              <a:defRPr sz="3500" b="1">
                <a:solidFill>
                  <a:schemeClr val="dk1"/>
                </a:solidFill>
                <a:latin typeface="Space Mono"/>
                <a:ea typeface="Space Mono"/>
                <a:cs typeface="Space Mono"/>
                <a:sym typeface="Space Mono"/>
              </a:defRPr>
            </a:lvl1pPr>
            <a:lvl2pPr lvl="1" rtl="0">
              <a:spcBef>
                <a:spcPts val="0"/>
              </a:spcBef>
              <a:spcAft>
                <a:spcPts val="0"/>
              </a:spcAft>
              <a:buClr>
                <a:schemeClr val="dk1"/>
              </a:buClr>
              <a:buSzPts val="3500"/>
              <a:buFont typeface="Space Mono"/>
              <a:buNone/>
              <a:defRPr sz="3500" b="1">
                <a:solidFill>
                  <a:schemeClr val="dk1"/>
                </a:solidFill>
                <a:latin typeface="Space Mono"/>
                <a:ea typeface="Space Mono"/>
                <a:cs typeface="Space Mono"/>
                <a:sym typeface="Space Mono"/>
              </a:defRPr>
            </a:lvl2pPr>
            <a:lvl3pPr lvl="2" rtl="0">
              <a:spcBef>
                <a:spcPts val="0"/>
              </a:spcBef>
              <a:spcAft>
                <a:spcPts val="0"/>
              </a:spcAft>
              <a:buClr>
                <a:schemeClr val="dk1"/>
              </a:buClr>
              <a:buSzPts val="3500"/>
              <a:buFont typeface="Space Mono"/>
              <a:buNone/>
              <a:defRPr sz="3500" b="1">
                <a:solidFill>
                  <a:schemeClr val="dk1"/>
                </a:solidFill>
                <a:latin typeface="Space Mono"/>
                <a:ea typeface="Space Mono"/>
                <a:cs typeface="Space Mono"/>
                <a:sym typeface="Space Mono"/>
              </a:defRPr>
            </a:lvl3pPr>
            <a:lvl4pPr lvl="3" rtl="0">
              <a:spcBef>
                <a:spcPts val="0"/>
              </a:spcBef>
              <a:spcAft>
                <a:spcPts val="0"/>
              </a:spcAft>
              <a:buClr>
                <a:schemeClr val="dk1"/>
              </a:buClr>
              <a:buSzPts val="3500"/>
              <a:buFont typeface="Space Mono"/>
              <a:buNone/>
              <a:defRPr sz="3500" b="1">
                <a:solidFill>
                  <a:schemeClr val="dk1"/>
                </a:solidFill>
                <a:latin typeface="Space Mono"/>
                <a:ea typeface="Space Mono"/>
                <a:cs typeface="Space Mono"/>
                <a:sym typeface="Space Mono"/>
              </a:defRPr>
            </a:lvl4pPr>
            <a:lvl5pPr lvl="4" rtl="0">
              <a:spcBef>
                <a:spcPts val="0"/>
              </a:spcBef>
              <a:spcAft>
                <a:spcPts val="0"/>
              </a:spcAft>
              <a:buClr>
                <a:schemeClr val="dk1"/>
              </a:buClr>
              <a:buSzPts val="3500"/>
              <a:buFont typeface="Space Mono"/>
              <a:buNone/>
              <a:defRPr sz="3500" b="1">
                <a:solidFill>
                  <a:schemeClr val="dk1"/>
                </a:solidFill>
                <a:latin typeface="Space Mono"/>
                <a:ea typeface="Space Mono"/>
                <a:cs typeface="Space Mono"/>
                <a:sym typeface="Space Mono"/>
              </a:defRPr>
            </a:lvl5pPr>
            <a:lvl6pPr lvl="5" rtl="0">
              <a:spcBef>
                <a:spcPts val="0"/>
              </a:spcBef>
              <a:spcAft>
                <a:spcPts val="0"/>
              </a:spcAft>
              <a:buClr>
                <a:schemeClr val="dk1"/>
              </a:buClr>
              <a:buSzPts val="3500"/>
              <a:buFont typeface="Space Mono"/>
              <a:buNone/>
              <a:defRPr sz="3500" b="1">
                <a:solidFill>
                  <a:schemeClr val="dk1"/>
                </a:solidFill>
                <a:latin typeface="Space Mono"/>
                <a:ea typeface="Space Mono"/>
                <a:cs typeface="Space Mono"/>
                <a:sym typeface="Space Mono"/>
              </a:defRPr>
            </a:lvl6pPr>
            <a:lvl7pPr lvl="6" rtl="0">
              <a:spcBef>
                <a:spcPts val="0"/>
              </a:spcBef>
              <a:spcAft>
                <a:spcPts val="0"/>
              </a:spcAft>
              <a:buClr>
                <a:schemeClr val="dk1"/>
              </a:buClr>
              <a:buSzPts val="3500"/>
              <a:buFont typeface="Space Mono"/>
              <a:buNone/>
              <a:defRPr sz="3500" b="1">
                <a:solidFill>
                  <a:schemeClr val="dk1"/>
                </a:solidFill>
                <a:latin typeface="Space Mono"/>
                <a:ea typeface="Space Mono"/>
                <a:cs typeface="Space Mono"/>
                <a:sym typeface="Space Mono"/>
              </a:defRPr>
            </a:lvl7pPr>
            <a:lvl8pPr lvl="7" rtl="0">
              <a:spcBef>
                <a:spcPts val="0"/>
              </a:spcBef>
              <a:spcAft>
                <a:spcPts val="0"/>
              </a:spcAft>
              <a:buClr>
                <a:schemeClr val="dk1"/>
              </a:buClr>
              <a:buSzPts val="3500"/>
              <a:buFont typeface="Space Mono"/>
              <a:buNone/>
              <a:defRPr sz="3500" b="1">
                <a:solidFill>
                  <a:schemeClr val="dk1"/>
                </a:solidFill>
                <a:latin typeface="Space Mono"/>
                <a:ea typeface="Space Mono"/>
                <a:cs typeface="Space Mono"/>
                <a:sym typeface="Space Mono"/>
              </a:defRPr>
            </a:lvl8pPr>
            <a:lvl9pPr lvl="8" rtl="0">
              <a:spcBef>
                <a:spcPts val="0"/>
              </a:spcBef>
              <a:spcAft>
                <a:spcPts val="0"/>
              </a:spcAft>
              <a:buClr>
                <a:schemeClr val="dk1"/>
              </a:buClr>
              <a:buSzPts val="3500"/>
              <a:buFont typeface="Space Mono"/>
              <a:buNone/>
              <a:defRPr sz="3500" b="1">
                <a:solidFill>
                  <a:schemeClr val="dk1"/>
                </a:solidFill>
                <a:latin typeface="Space Mono"/>
                <a:ea typeface="Space Mono"/>
                <a:cs typeface="Space Mono"/>
                <a:sym typeface="Space Mon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1pPr>
            <a:lvl2pPr marL="914400" lvl="1" indent="-3175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2pPr>
            <a:lvl3pPr marL="1371600" lvl="2" indent="-3175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3pPr>
            <a:lvl4pPr marL="1828800" lvl="3" indent="-3175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4pPr>
            <a:lvl5pPr marL="2286000" lvl="4" indent="-3175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5pPr>
            <a:lvl6pPr marL="2743200" lvl="5" indent="-3175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6pPr>
            <a:lvl7pPr marL="3200400" lvl="6" indent="-3175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7pPr>
            <a:lvl8pPr marL="3657600" lvl="7" indent="-3175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8pPr>
            <a:lvl9pPr marL="4114800" lvl="8" indent="-3175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7" r:id="rId2"/>
    <p:sldLayoutId id="2147483658" r:id="rId3"/>
    <p:sldLayoutId id="2147483663" r:id="rId4"/>
    <p:sldLayoutId id="2147483690" r:id="rId5"/>
    <p:sldLayoutId id="2147483691"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311">
          <p15:clr>
            <a:srgbClr val="4A86E8"/>
          </p15:clr>
        </p15:guide>
        <p15:guide id="2" pos="449">
          <p15:clr>
            <a:srgbClr val="4A86E8"/>
          </p15:clr>
        </p15:guide>
        <p15:guide id="3" orient="horz" pos="337">
          <p15:clr>
            <a:srgbClr val="4A86E8"/>
          </p15:clr>
        </p15:guide>
        <p15:guide id="4" orient="horz" pos="2903">
          <p15:clr>
            <a:srgbClr val="4A86E8"/>
          </p15:clr>
        </p15:guide>
        <p15:guide id="5" orient="horz" pos="698">
          <p15:clr>
            <a:srgbClr val="4A86E8"/>
          </p15:clr>
        </p15:guide>
        <p15:guide id="6" pos="140">
          <p15:clr>
            <a:srgbClr val="EA4335"/>
          </p15:clr>
        </p15:guide>
        <p15:guide id="7" orient="horz" pos="140">
          <p15:clr>
            <a:srgbClr val="EA4335"/>
          </p15:clr>
        </p15:guide>
        <p15:guide id="8" pos="5620">
          <p15:clr>
            <a:srgbClr val="EA4335"/>
          </p15:clr>
        </p15:guide>
        <p15:guide id="9" orient="horz" pos="3100">
          <p15:clr>
            <a:srgbClr val="EA4335"/>
          </p15:clr>
        </p15:guide>
        <p15:guide id="10" orient="horz" pos="1044">
          <p15:clr>
            <a:srgbClr val="EA4335"/>
          </p15:clr>
        </p15:guide>
        <p15:guide id="11" orient="horz" pos="1168">
          <p15:clr>
            <a:srgbClr val="EA4335"/>
          </p15:clr>
        </p15:guide>
        <p15:guide id="12" orient="horz" pos="2072">
          <p15:clr>
            <a:srgbClr val="EA4335"/>
          </p15:clr>
        </p15:guide>
        <p15:guide id="13" orient="horz" pos="2196">
          <p15:clr>
            <a:srgbClr val="EA4335"/>
          </p15:clr>
        </p15:guide>
        <p15:guide id="14" pos="2815">
          <p15:clr>
            <a:srgbClr val="EA4335"/>
          </p15:clr>
        </p15:guide>
        <p15:guide id="15" pos="2947">
          <p15:clr>
            <a:srgbClr val="EA4335"/>
          </p15:clr>
        </p15:guide>
        <p15:guide id="16" orient="horz" pos="1690">
          <p15:clr>
            <a:srgbClr val="EA4335"/>
          </p15:clr>
        </p15:guide>
        <p15:guide id="17" orient="horz" pos="1550">
          <p15:clr>
            <a:srgbClr val="EA4335"/>
          </p15:clr>
        </p15:guide>
        <p15:guide id="18" pos="1882">
          <p15:clr>
            <a:srgbClr val="EA4335"/>
          </p15:clr>
        </p15:guide>
        <p15:guide id="19" pos="2009">
          <p15:clr>
            <a:srgbClr val="EA4335"/>
          </p15:clr>
        </p15:guide>
        <p15:guide id="20" pos="3751">
          <p15:clr>
            <a:srgbClr val="EA4335"/>
          </p15:clr>
        </p15:guide>
        <p15:guide id="21" pos="387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hyperlink" Target="https://api.jsonbin.io/v3/b/6453572e9d312622a357270c"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7" name="Picture 7">
            <a:extLst>
              <a:ext uri="{FF2B5EF4-FFF2-40B4-BE49-F238E27FC236}">
                <a16:creationId xmlns:a16="http://schemas.microsoft.com/office/drawing/2014/main" id="{3DBEB0F4-48B3-0D01-82DE-5FCE0E061C27}"/>
              </a:ext>
            </a:extLst>
          </p:cNvPr>
          <p:cNvPicPr>
            <a:picLocks noChangeAspect="1"/>
          </p:cNvPicPr>
          <p:nvPr/>
        </p:nvPicPr>
        <p:blipFill>
          <a:blip r:embed="rId3"/>
          <a:stretch>
            <a:fillRect/>
          </a:stretch>
        </p:blipFill>
        <p:spPr>
          <a:xfrm>
            <a:off x="5230221" y="406270"/>
            <a:ext cx="867373" cy="833704"/>
          </a:xfrm>
          <a:prstGeom prst="rect">
            <a:avLst/>
          </a:prstGeom>
        </p:spPr>
      </p:pic>
      <p:pic>
        <p:nvPicPr>
          <p:cNvPr id="8" name="image3.png">
            <a:extLst>
              <a:ext uri="{FF2B5EF4-FFF2-40B4-BE49-F238E27FC236}">
                <a16:creationId xmlns:a16="http://schemas.microsoft.com/office/drawing/2014/main" id="{E64BED08-3706-41AC-1639-5987D4091ECF}"/>
              </a:ext>
            </a:extLst>
          </p:cNvPr>
          <p:cNvPicPr/>
          <p:nvPr/>
        </p:nvPicPr>
        <p:blipFill>
          <a:blip r:embed="rId4"/>
          <a:srcRect/>
          <a:stretch>
            <a:fillRect/>
          </a:stretch>
        </p:blipFill>
        <p:spPr>
          <a:xfrm>
            <a:off x="500196" y="431695"/>
            <a:ext cx="723534" cy="756688"/>
          </a:xfrm>
          <a:prstGeom prst="rect">
            <a:avLst/>
          </a:prstGeom>
          <a:ln/>
        </p:spPr>
      </p:pic>
      <p:sp>
        <p:nvSpPr>
          <p:cNvPr id="10" name="TextBox 9">
            <a:extLst>
              <a:ext uri="{FF2B5EF4-FFF2-40B4-BE49-F238E27FC236}">
                <a16:creationId xmlns:a16="http://schemas.microsoft.com/office/drawing/2014/main" id="{5F78AC97-1F4B-BD3D-74ED-830179C8CE44}"/>
              </a:ext>
            </a:extLst>
          </p:cNvPr>
          <p:cNvSpPr txBox="1"/>
          <p:nvPr/>
        </p:nvSpPr>
        <p:spPr>
          <a:xfrm>
            <a:off x="1377900" y="469179"/>
            <a:ext cx="3944202" cy="707886"/>
          </a:xfrm>
          <a:prstGeom prst="rect">
            <a:avLst/>
          </a:prstGeom>
          <a:noFill/>
        </p:spPr>
        <p:txBody>
          <a:bodyPr wrap="square">
            <a:spAutoFit/>
          </a:bodyPr>
          <a:lstStyle/>
          <a:p>
            <a:pPr algn="ctr"/>
            <a:r>
              <a:rPr lang="en-IN" sz="2000" b="1" dirty="0">
                <a:solidFill>
                  <a:schemeClr val="tx1"/>
                </a:solidFill>
                <a:latin typeface="Space Mono" panose="020B0604020202020204" charset="0"/>
                <a:cs typeface="Times New Roman" panose="02020603050405020304" pitchFamily="18" charset="0"/>
              </a:rPr>
              <a:t>Hasmukh Goswami College Of Engineering</a:t>
            </a:r>
            <a:endParaRPr lang="en-IN" sz="2000" b="1" dirty="0">
              <a:latin typeface="Space Mono" panose="020B0604020202020204" charset="0"/>
              <a:cs typeface="Times New Roman" panose="02020603050405020304" pitchFamily="18" charset="0"/>
            </a:endParaRPr>
          </a:p>
        </p:txBody>
      </p:sp>
      <p:sp>
        <p:nvSpPr>
          <p:cNvPr id="12" name="TextBox 11">
            <a:extLst>
              <a:ext uri="{FF2B5EF4-FFF2-40B4-BE49-F238E27FC236}">
                <a16:creationId xmlns:a16="http://schemas.microsoft.com/office/drawing/2014/main" id="{298989F4-BD11-B875-A917-F0E0564F2BF2}"/>
              </a:ext>
            </a:extLst>
          </p:cNvPr>
          <p:cNvSpPr txBox="1"/>
          <p:nvPr/>
        </p:nvSpPr>
        <p:spPr>
          <a:xfrm>
            <a:off x="500196" y="1705708"/>
            <a:ext cx="5664837" cy="646331"/>
          </a:xfrm>
          <a:prstGeom prst="rect">
            <a:avLst/>
          </a:prstGeom>
          <a:noFill/>
        </p:spPr>
        <p:txBody>
          <a:bodyPr wrap="square">
            <a:spAutoFit/>
          </a:bodyPr>
          <a:lstStyle/>
          <a:p>
            <a:pPr algn="ctr"/>
            <a:r>
              <a:rPr lang="en-IN" sz="1800" dirty="0">
                <a:solidFill>
                  <a:schemeClr val="tx1"/>
                </a:solidFill>
                <a:latin typeface="Space Mono" panose="020B0604020202020204" charset="0"/>
                <a:cs typeface="Times New Roman" panose="02020603050405020304" pitchFamily="18" charset="0"/>
              </a:rPr>
              <a:t>Information Technology Engineering</a:t>
            </a:r>
          </a:p>
          <a:p>
            <a:pPr algn="ctr"/>
            <a:r>
              <a:rPr lang="en-IN" sz="1800" dirty="0">
                <a:solidFill>
                  <a:schemeClr val="tx1"/>
                </a:solidFill>
                <a:latin typeface="Space Mono" panose="020B0604020202020204" charset="0"/>
                <a:cs typeface="Times New Roman" panose="02020603050405020304" pitchFamily="18" charset="0"/>
              </a:rPr>
              <a:t>Subject : Internship/Project (</a:t>
            </a:r>
            <a:r>
              <a:rPr lang="en-IN" sz="1800" dirty="0">
                <a:latin typeface="Space Mono" panose="020B0604020202020204" charset="0"/>
                <a:cs typeface="Times New Roman" panose="02020603050405020304" pitchFamily="18" charset="0"/>
              </a:rPr>
              <a:t>3181601</a:t>
            </a:r>
            <a:r>
              <a:rPr lang="en-IN" sz="1800" dirty="0">
                <a:solidFill>
                  <a:schemeClr val="tx1"/>
                </a:solidFill>
                <a:latin typeface="Space Mono" panose="020B0604020202020204" charset="0"/>
                <a:cs typeface="Times New Roman" panose="02020603050405020304" pitchFamily="18" charset="0"/>
              </a:rPr>
              <a:t>)</a:t>
            </a:r>
          </a:p>
        </p:txBody>
      </p:sp>
      <p:sp>
        <p:nvSpPr>
          <p:cNvPr id="14" name="TextBox 13">
            <a:extLst>
              <a:ext uri="{FF2B5EF4-FFF2-40B4-BE49-F238E27FC236}">
                <a16:creationId xmlns:a16="http://schemas.microsoft.com/office/drawing/2014/main" id="{AE3596F5-5617-2293-6D53-E6F73B915729}"/>
              </a:ext>
            </a:extLst>
          </p:cNvPr>
          <p:cNvSpPr txBox="1"/>
          <p:nvPr/>
        </p:nvSpPr>
        <p:spPr>
          <a:xfrm>
            <a:off x="654681" y="2890070"/>
            <a:ext cx="5732370" cy="738664"/>
          </a:xfrm>
          <a:prstGeom prst="rect">
            <a:avLst/>
          </a:prstGeom>
          <a:noFill/>
        </p:spPr>
        <p:txBody>
          <a:bodyPr wrap="square">
            <a:spAutoFit/>
          </a:bodyPr>
          <a:lstStyle/>
          <a:p>
            <a:pPr algn="l"/>
            <a:r>
              <a:rPr lang="en-GB" sz="1400" dirty="0">
                <a:solidFill>
                  <a:schemeClr val="bg2">
                    <a:lumMod val="50000"/>
                  </a:schemeClr>
                </a:solidFill>
                <a:latin typeface="Space Mono" panose="020B0604020202020204" charset="0"/>
              </a:rPr>
              <a:t>Semester	  	: 8</a:t>
            </a:r>
            <a:endParaRPr lang="en-IN" sz="1400" dirty="0">
              <a:solidFill>
                <a:schemeClr val="bg2">
                  <a:lumMod val="50000"/>
                </a:schemeClr>
              </a:solidFill>
              <a:latin typeface="Space Mono" panose="020B0604020202020204" charset="0"/>
            </a:endParaRPr>
          </a:p>
          <a:p>
            <a:r>
              <a:rPr lang="en-US" sz="1400" dirty="0">
                <a:solidFill>
                  <a:schemeClr val="bg2">
                    <a:lumMod val="50000"/>
                  </a:schemeClr>
                </a:solidFill>
                <a:latin typeface="Space Mono" panose="020B0604020202020204" charset="0"/>
              </a:rPr>
              <a:t>Role 		: Intern				</a:t>
            </a:r>
            <a:endParaRPr lang="en-IN" sz="1400" dirty="0">
              <a:solidFill>
                <a:schemeClr val="bg2">
                  <a:lumMod val="50000"/>
                </a:schemeClr>
              </a:solidFill>
              <a:latin typeface="Space Mono" panose="020B0604020202020204" charset="0"/>
            </a:endParaRPr>
          </a:p>
          <a:p>
            <a:pPr algn="l"/>
            <a:r>
              <a:rPr lang="en-IN" sz="1400" dirty="0">
                <a:solidFill>
                  <a:schemeClr val="bg2">
                    <a:lumMod val="50000"/>
                  </a:schemeClr>
                </a:solidFill>
                <a:latin typeface="Space Mono" panose="020B0604020202020204" charset="0"/>
              </a:rPr>
              <a:t>Internal Guide	: Prof. Vaidehi Shah</a:t>
            </a:r>
          </a:p>
        </p:txBody>
      </p:sp>
      <p:pic>
        <p:nvPicPr>
          <p:cNvPr id="16" name="Picture 15">
            <a:extLst>
              <a:ext uri="{FF2B5EF4-FFF2-40B4-BE49-F238E27FC236}">
                <a16:creationId xmlns:a16="http://schemas.microsoft.com/office/drawing/2014/main" id="{4FF8FD74-D4D1-84CD-2D4D-09AE3E6A114C}"/>
              </a:ext>
            </a:extLst>
          </p:cNvPr>
          <p:cNvPicPr>
            <a:picLocks noChangeAspect="1"/>
          </p:cNvPicPr>
          <p:nvPr/>
        </p:nvPicPr>
        <p:blipFill>
          <a:blip r:embed="rId5"/>
          <a:stretch>
            <a:fillRect/>
          </a:stretch>
        </p:blipFill>
        <p:spPr>
          <a:xfrm>
            <a:off x="6879619" y="1568025"/>
            <a:ext cx="2007450" cy="200745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16" name="Picture 15">
            <a:extLst>
              <a:ext uri="{FF2B5EF4-FFF2-40B4-BE49-F238E27FC236}">
                <a16:creationId xmlns:a16="http://schemas.microsoft.com/office/drawing/2014/main" id="{4FF8FD74-D4D1-84CD-2D4D-09AE3E6A114C}"/>
              </a:ext>
            </a:extLst>
          </p:cNvPr>
          <p:cNvPicPr>
            <a:picLocks noChangeAspect="1"/>
          </p:cNvPicPr>
          <p:nvPr/>
        </p:nvPicPr>
        <p:blipFill>
          <a:blip r:embed="rId3"/>
          <a:stretch>
            <a:fillRect/>
          </a:stretch>
        </p:blipFill>
        <p:spPr>
          <a:xfrm>
            <a:off x="6879619" y="1568025"/>
            <a:ext cx="2007450" cy="2007450"/>
          </a:xfrm>
          <a:prstGeom prst="rect">
            <a:avLst/>
          </a:prstGeom>
        </p:spPr>
      </p:pic>
      <p:sp>
        <p:nvSpPr>
          <p:cNvPr id="5" name="Google Shape;925;p82">
            <a:extLst>
              <a:ext uri="{FF2B5EF4-FFF2-40B4-BE49-F238E27FC236}">
                <a16:creationId xmlns:a16="http://schemas.microsoft.com/office/drawing/2014/main" id="{1C4F1867-097D-2778-DD81-4F536379FEDA}"/>
              </a:ext>
            </a:extLst>
          </p:cNvPr>
          <p:cNvSpPr/>
          <p:nvPr/>
        </p:nvSpPr>
        <p:spPr>
          <a:xfrm>
            <a:off x="644794" y="352468"/>
            <a:ext cx="127500" cy="127500"/>
          </a:xfrm>
          <a:prstGeom prst="ellipse">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4" name="TextBox 3">
            <a:extLst>
              <a:ext uri="{FF2B5EF4-FFF2-40B4-BE49-F238E27FC236}">
                <a16:creationId xmlns:a16="http://schemas.microsoft.com/office/drawing/2014/main" id="{313162BC-43E2-D5AC-EAE7-AB2F7D16E076}"/>
              </a:ext>
            </a:extLst>
          </p:cNvPr>
          <p:cNvSpPr txBox="1"/>
          <p:nvPr/>
        </p:nvSpPr>
        <p:spPr>
          <a:xfrm>
            <a:off x="772294" y="262329"/>
            <a:ext cx="2524927" cy="307777"/>
          </a:xfrm>
          <a:prstGeom prst="rect">
            <a:avLst/>
          </a:prstGeom>
          <a:noFill/>
        </p:spPr>
        <p:txBody>
          <a:bodyPr wrap="square">
            <a:spAutoFit/>
          </a:bodyPr>
          <a:lstStyle/>
          <a:p>
            <a:r>
              <a:rPr lang="en-IN" sz="1400" b="1" dirty="0">
                <a:latin typeface="Space Mono" panose="020B0604020202020204" charset="0"/>
              </a:rPr>
              <a:t>Database</a:t>
            </a:r>
            <a:endParaRPr lang="en-IN" b="1" dirty="0">
              <a:latin typeface="Space Mono" panose="020B0604020202020204" charset="0"/>
            </a:endParaRPr>
          </a:p>
        </p:txBody>
      </p:sp>
      <p:sp>
        <p:nvSpPr>
          <p:cNvPr id="7" name="TextBox 6">
            <a:extLst>
              <a:ext uri="{FF2B5EF4-FFF2-40B4-BE49-F238E27FC236}">
                <a16:creationId xmlns:a16="http://schemas.microsoft.com/office/drawing/2014/main" id="{3FE105E3-0320-3CC3-CC72-DD2EBC95D5EA}"/>
              </a:ext>
            </a:extLst>
          </p:cNvPr>
          <p:cNvSpPr txBox="1"/>
          <p:nvPr/>
        </p:nvSpPr>
        <p:spPr>
          <a:xfrm>
            <a:off x="772294" y="1407766"/>
            <a:ext cx="4571231" cy="1600438"/>
          </a:xfrm>
          <a:prstGeom prst="rect">
            <a:avLst/>
          </a:prstGeom>
          <a:noFill/>
        </p:spPr>
        <p:txBody>
          <a:bodyPr wrap="square">
            <a:spAutoFit/>
          </a:bodyPr>
          <a:lstStyle/>
          <a:p>
            <a:pPr>
              <a:buFont typeface="Wingdings" panose="05000000000000000000" pitchFamily="2" charset="2"/>
              <a:buChar char="v"/>
            </a:pPr>
            <a:r>
              <a:rPr lang="en-GB" sz="1400" b="1" dirty="0">
                <a:latin typeface="Space Mono" panose="020B0604020202020204" charset="0"/>
              </a:rPr>
              <a:t>There is only a “JSON” file as database in our project.</a:t>
            </a:r>
          </a:p>
          <a:p>
            <a:endParaRPr lang="en-GB" b="1" dirty="0">
              <a:latin typeface="Space Mono" panose="020B0604020202020204" charset="0"/>
            </a:endParaRPr>
          </a:p>
          <a:p>
            <a:pPr>
              <a:buFont typeface="Wingdings" panose="05000000000000000000" pitchFamily="2" charset="2"/>
              <a:buChar char="v"/>
            </a:pPr>
            <a:r>
              <a:rPr lang="en-GB" sz="1400" b="1" dirty="0">
                <a:latin typeface="Space Mono" panose="020B0604020202020204" charset="0"/>
              </a:rPr>
              <a:t>Link :</a:t>
            </a:r>
          </a:p>
          <a:p>
            <a:pPr>
              <a:buFont typeface="Wingdings" panose="05000000000000000000" pitchFamily="2" charset="2"/>
              <a:buChar char="v"/>
            </a:pPr>
            <a:endParaRPr lang="en-GB" b="1" i="0" dirty="0">
              <a:solidFill>
                <a:srgbClr val="313131"/>
              </a:solidFill>
              <a:effectLst/>
              <a:latin typeface="Space Mono" panose="020B0604020202020204" charset="0"/>
            </a:endParaRPr>
          </a:p>
          <a:p>
            <a:r>
              <a:rPr lang="en-IN" b="0" i="0" dirty="0">
                <a:solidFill>
                  <a:srgbClr val="313131"/>
                </a:solidFill>
                <a:effectLst/>
                <a:latin typeface="Fira Code" panose="020B0809050000020004" pitchFamily="49" charset="0"/>
                <a:hlinkClick r:id="rId4"/>
              </a:rPr>
              <a:t>https://api.jsonbin.io/v3/b/6453572e9d312622a357270c</a:t>
            </a:r>
            <a:endParaRPr lang="en-GB" sz="1400" b="1" dirty="0">
              <a:latin typeface="Space Mono" panose="020B0604020202020204" charset="0"/>
            </a:endParaRPr>
          </a:p>
        </p:txBody>
      </p:sp>
    </p:spTree>
    <p:extLst>
      <p:ext uri="{BB962C8B-B14F-4D97-AF65-F5344CB8AC3E}">
        <p14:creationId xmlns:p14="http://schemas.microsoft.com/office/powerpoint/2010/main" val="37661397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5" name="Google Shape;925;p82"/>
          <p:cNvSpPr/>
          <p:nvPr/>
        </p:nvSpPr>
        <p:spPr>
          <a:xfrm>
            <a:off x="31483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 name="Picture 5">
            <a:extLst>
              <a:ext uri="{FF2B5EF4-FFF2-40B4-BE49-F238E27FC236}">
                <a16:creationId xmlns:a16="http://schemas.microsoft.com/office/drawing/2014/main" id="{BFC658C3-818E-F0B4-1FC4-0603B2A01A73}"/>
              </a:ext>
            </a:extLst>
          </p:cNvPr>
          <p:cNvPicPr>
            <a:picLocks noChangeAspect="1"/>
          </p:cNvPicPr>
          <p:nvPr/>
        </p:nvPicPr>
        <p:blipFill>
          <a:blip r:embed="rId3"/>
          <a:stretch>
            <a:fillRect/>
          </a:stretch>
        </p:blipFill>
        <p:spPr>
          <a:xfrm>
            <a:off x="321229" y="1568025"/>
            <a:ext cx="2007450" cy="2007450"/>
          </a:xfrm>
          <a:prstGeom prst="rect">
            <a:avLst/>
          </a:prstGeom>
        </p:spPr>
      </p:pic>
      <p:sp>
        <p:nvSpPr>
          <p:cNvPr id="8" name="TextBox 7">
            <a:extLst>
              <a:ext uri="{FF2B5EF4-FFF2-40B4-BE49-F238E27FC236}">
                <a16:creationId xmlns:a16="http://schemas.microsoft.com/office/drawing/2014/main" id="{E50AF75A-0427-69B1-C665-F1CB741F3D92}"/>
              </a:ext>
            </a:extLst>
          </p:cNvPr>
          <p:cNvSpPr txBox="1"/>
          <p:nvPr/>
        </p:nvSpPr>
        <p:spPr>
          <a:xfrm>
            <a:off x="3343275" y="339217"/>
            <a:ext cx="2524927" cy="307777"/>
          </a:xfrm>
          <a:prstGeom prst="rect">
            <a:avLst/>
          </a:prstGeom>
          <a:noFill/>
        </p:spPr>
        <p:txBody>
          <a:bodyPr wrap="square">
            <a:spAutoFit/>
          </a:bodyPr>
          <a:lstStyle/>
          <a:p>
            <a:r>
              <a:rPr lang="en-IN" sz="1400" b="1" dirty="0">
                <a:latin typeface="Space Mono" panose="020B0604020202020204" charset="0"/>
              </a:rPr>
              <a:t>Folder Structure</a:t>
            </a:r>
            <a:endParaRPr lang="en-IN" b="1" dirty="0">
              <a:latin typeface="Space Mono" panose="020B0604020202020204" charset="0"/>
            </a:endParaRPr>
          </a:p>
        </p:txBody>
      </p:sp>
      <p:pic>
        <p:nvPicPr>
          <p:cNvPr id="3" name="Picture 2">
            <a:extLst>
              <a:ext uri="{FF2B5EF4-FFF2-40B4-BE49-F238E27FC236}">
                <a16:creationId xmlns:a16="http://schemas.microsoft.com/office/drawing/2014/main" id="{BA319F87-A065-B14A-152E-65955023DACF}"/>
              </a:ext>
            </a:extLst>
          </p:cNvPr>
          <p:cNvPicPr>
            <a:picLocks noChangeAspect="1"/>
          </p:cNvPicPr>
          <p:nvPr/>
        </p:nvPicPr>
        <p:blipFill>
          <a:blip r:embed="rId4"/>
          <a:stretch>
            <a:fillRect/>
          </a:stretch>
        </p:blipFill>
        <p:spPr>
          <a:xfrm>
            <a:off x="4572000" y="770150"/>
            <a:ext cx="2007450" cy="378756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294324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16" name="Picture 15">
            <a:extLst>
              <a:ext uri="{FF2B5EF4-FFF2-40B4-BE49-F238E27FC236}">
                <a16:creationId xmlns:a16="http://schemas.microsoft.com/office/drawing/2014/main" id="{4FF8FD74-D4D1-84CD-2D4D-09AE3E6A114C}"/>
              </a:ext>
            </a:extLst>
          </p:cNvPr>
          <p:cNvPicPr>
            <a:picLocks noChangeAspect="1"/>
          </p:cNvPicPr>
          <p:nvPr/>
        </p:nvPicPr>
        <p:blipFill>
          <a:blip r:embed="rId3"/>
          <a:stretch>
            <a:fillRect/>
          </a:stretch>
        </p:blipFill>
        <p:spPr>
          <a:xfrm>
            <a:off x="6879619" y="1568025"/>
            <a:ext cx="2007450" cy="2007450"/>
          </a:xfrm>
          <a:prstGeom prst="rect">
            <a:avLst/>
          </a:prstGeom>
        </p:spPr>
      </p:pic>
      <p:sp>
        <p:nvSpPr>
          <p:cNvPr id="5" name="Google Shape;925;p82">
            <a:extLst>
              <a:ext uri="{FF2B5EF4-FFF2-40B4-BE49-F238E27FC236}">
                <a16:creationId xmlns:a16="http://schemas.microsoft.com/office/drawing/2014/main" id="{1C4F1867-097D-2778-DD81-4F536379FEDA}"/>
              </a:ext>
            </a:extLst>
          </p:cNvPr>
          <p:cNvSpPr/>
          <p:nvPr/>
        </p:nvSpPr>
        <p:spPr>
          <a:xfrm>
            <a:off x="644794" y="352468"/>
            <a:ext cx="127500" cy="127500"/>
          </a:xfrm>
          <a:prstGeom prst="ellipse">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pic>
        <p:nvPicPr>
          <p:cNvPr id="3" name="Picture 2">
            <a:extLst>
              <a:ext uri="{FF2B5EF4-FFF2-40B4-BE49-F238E27FC236}">
                <a16:creationId xmlns:a16="http://schemas.microsoft.com/office/drawing/2014/main" id="{8FCD9B42-2B7E-6604-1A08-BBAF561F7ECF}"/>
              </a:ext>
            </a:extLst>
          </p:cNvPr>
          <p:cNvPicPr>
            <a:picLocks noChangeAspect="1"/>
          </p:cNvPicPr>
          <p:nvPr/>
        </p:nvPicPr>
        <p:blipFill>
          <a:blip r:embed="rId4"/>
          <a:stretch>
            <a:fillRect/>
          </a:stretch>
        </p:blipFill>
        <p:spPr>
          <a:xfrm>
            <a:off x="708544" y="1175147"/>
            <a:ext cx="5257800" cy="2793206"/>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
        <p:nvSpPr>
          <p:cNvPr id="4" name="TextBox 3">
            <a:extLst>
              <a:ext uri="{FF2B5EF4-FFF2-40B4-BE49-F238E27FC236}">
                <a16:creationId xmlns:a16="http://schemas.microsoft.com/office/drawing/2014/main" id="{8112D4D1-FEF3-36AD-9E57-ECF7A3924720}"/>
              </a:ext>
            </a:extLst>
          </p:cNvPr>
          <p:cNvSpPr txBox="1"/>
          <p:nvPr/>
        </p:nvSpPr>
        <p:spPr>
          <a:xfrm>
            <a:off x="812517" y="262329"/>
            <a:ext cx="2524927" cy="307777"/>
          </a:xfrm>
          <a:prstGeom prst="rect">
            <a:avLst/>
          </a:prstGeom>
          <a:noFill/>
        </p:spPr>
        <p:txBody>
          <a:bodyPr wrap="square">
            <a:spAutoFit/>
          </a:bodyPr>
          <a:lstStyle/>
          <a:p>
            <a:r>
              <a:rPr lang="en-IN" sz="1400" b="1" dirty="0">
                <a:latin typeface="Space Mono" panose="020B0604020202020204" charset="0"/>
              </a:rPr>
              <a:t>Home Page</a:t>
            </a:r>
            <a:endParaRPr lang="en-IN" b="1" dirty="0">
              <a:latin typeface="Space Mono" panose="020B0604020202020204" charset="0"/>
            </a:endParaRPr>
          </a:p>
        </p:txBody>
      </p:sp>
    </p:spTree>
    <p:extLst>
      <p:ext uri="{BB962C8B-B14F-4D97-AF65-F5344CB8AC3E}">
        <p14:creationId xmlns:p14="http://schemas.microsoft.com/office/powerpoint/2010/main" val="394870691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5" name="Google Shape;925;p82"/>
          <p:cNvSpPr/>
          <p:nvPr/>
        </p:nvSpPr>
        <p:spPr>
          <a:xfrm>
            <a:off x="31483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 name="Picture 5">
            <a:extLst>
              <a:ext uri="{FF2B5EF4-FFF2-40B4-BE49-F238E27FC236}">
                <a16:creationId xmlns:a16="http://schemas.microsoft.com/office/drawing/2014/main" id="{BFC658C3-818E-F0B4-1FC4-0603B2A01A73}"/>
              </a:ext>
            </a:extLst>
          </p:cNvPr>
          <p:cNvPicPr>
            <a:picLocks noChangeAspect="1"/>
          </p:cNvPicPr>
          <p:nvPr/>
        </p:nvPicPr>
        <p:blipFill>
          <a:blip r:embed="rId3"/>
          <a:stretch>
            <a:fillRect/>
          </a:stretch>
        </p:blipFill>
        <p:spPr>
          <a:xfrm>
            <a:off x="321229" y="1568025"/>
            <a:ext cx="2007450" cy="2007450"/>
          </a:xfrm>
          <a:prstGeom prst="rect">
            <a:avLst/>
          </a:prstGeom>
        </p:spPr>
      </p:pic>
      <p:sp>
        <p:nvSpPr>
          <p:cNvPr id="8" name="TextBox 7">
            <a:extLst>
              <a:ext uri="{FF2B5EF4-FFF2-40B4-BE49-F238E27FC236}">
                <a16:creationId xmlns:a16="http://schemas.microsoft.com/office/drawing/2014/main" id="{E50AF75A-0427-69B1-C665-F1CB741F3D92}"/>
              </a:ext>
            </a:extLst>
          </p:cNvPr>
          <p:cNvSpPr txBox="1"/>
          <p:nvPr/>
        </p:nvSpPr>
        <p:spPr>
          <a:xfrm>
            <a:off x="3343275" y="339217"/>
            <a:ext cx="2524927" cy="307777"/>
          </a:xfrm>
          <a:prstGeom prst="rect">
            <a:avLst/>
          </a:prstGeom>
          <a:noFill/>
        </p:spPr>
        <p:txBody>
          <a:bodyPr wrap="square">
            <a:spAutoFit/>
          </a:bodyPr>
          <a:lstStyle/>
          <a:p>
            <a:r>
              <a:rPr lang="en-IN" sz="1400" b="1" dirty="0">
                <a:latin typeface="Space Mono" panose="020B0604020202020204" charset="0"/>
              </a:rPr>
              <a:t>Booking A Package</a:t>
            </a:r>
            <a:endParaRPr lang="en-IN" b="1" dirty="0">
              <a:latin typeface="Space Mono" panose="020B0604020202020204" charset="0"/>
            </a:endParaRPr>
          </a:p>
        </p:txBody>
      </p:sp>
      <p:pic>
        <p:nvPicPr>
          <p:cNvPr id="3" name="Picture 2">
            <a:extLst>
              <a:ext uri="{FF2B5EF4-FFF2-40B4-BE49-F238E27FC236}">
                <a16:creationId xmlns:a16="http://schemas.microsoft.com/office/drawing/2014/main" id="{7058F99C-BE9E-810C-2771-8EE9AEA4F70D}"/>
              </a:ext>
            </a:extLst>
          </p:cNvPr>
          <p:cNvPicPr>
            <a:picLocks noChangeAspect="1"/>
          </p:cNvPicPr>
          <p:nvPr/>
        </p:nvPicPr>
        <p:blipFill>
          <a:blip r:embed="rId4"/>
          <a:stretch>
            <a:fillRect/>
          </a:stretch>
        </p:blipFill>
        <p:spPr>
          <a:xfrm>
            <a:off x="2801012" y="920947"/>
            <a:ext cx="2475383" cy="1315047"/>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pic>
        <p:nvPicPr>
          <p:cNvPr id="5" name="Picture 4">
            <a:extLst>
              <a:ext uri="{FF2B5EF4-FFF2-40B4-BE49-F238E27FC236}">
                <a16:creationId xmlns:a16="http://schemas.microsoft.com/office/drawing/2014/main" id="{37916BB8-151C-9F3E-1560-6C1CE1F8EFA5}"/>
              </a:ext>
            </a:extLst>
          </p:cNvPr>
          <p:cNvPicPr>
            <a:picLocks noChangeAspect="1"/>
          </p:cNvPicPr>
          <p:nvPr/>
        </p:nvPicPr>
        <p:blipFill>
          <a:blip r:embed="rId5"/>
          <a:stretch>
            <a:fillRect/>
          </a:stretch>
        </p:blipFill>
        <p:spPr>
          <a:xfrm>
            <a:off x="5985444" y="920946"/>
            <a:ext cx="2475383" cy="1315047"/>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pic>
        <p:nvPicPr>
          <p:cNvPr id="9" name="Picture 8">
            <a:extLst>
              <a:ext uri="{FF2B5EF4-FFF2-40B4-BE49-F238E27FC236}">
                <a16:creationId xmlns:a16="http://schemas.microsoft.com/office/drawing/2014/main" id="{BFBFAC10-3699-E2E6-FA37-30DB3CD955A0}"/>
              </a:ext>
            </a:extLst>
          </p:cNvPr>
          <p:cNvPicPr>
            <a:picLocks noChangeAspect="1"/>
          </p:cNvPicPr>
          <p:nvPr/>
        </p:nvPicPr>
        <p:blipFill>
          <a:blip r:embed="rId6"/>
          <a:stretch>
            <a:fillRect/>
          </a:stretch>
        </p:blipFill>
        <p:spPr>
          <a:xfrm>
            <a:off x="5985444" y="2979253"/>
            <a:ext cx="2475383" cy="1315047"/>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pic>
        <p:nvPicPr>
          <p:cNvPr id="11" name="Picture 10">
            <a:extLst>
              <a:ext uri="{FF2B5EF4-FFF2-40B4-BE49-F238E27FC236}">
                <a16:creationId xmlns:a16="http://schemas.microsoft.com/office/drawing/2014/main" id="{C6F52297-161B-4B13-65BD-4483A2C9F8EC}"/>
              </a:ext>
            </a:extLst>
          </p:cNvPr>
          <p:cNvPicPr>
            <a:picLocks noChangeAspect="1"/>
          </p:cNvPicPr>
          <p:nvPr/>
        </p:nvPicPr>
        <p:blipFill>
          <a:blip r:embed="rId7"/>
          <a:stretch>
            <a:fillRect/>
          </a:stretch>
        </p:blipFill>
        <p:spPr>
          <a:xfrm>
            <a:off x="2801013" y="2917951"/>
            <a:ext cx="2475382" cy="1315047"/>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
        <p:nvSpPr>
          <p:cNvPr id="12" name="Arrow: Right 11">
            <a:extLst>
              <a:ext uri="{FF2B5EF4-FFF2-40B4-BE49-F238E27FC236}">
                <a16:creationId xmlns:a16="http://schemas.microsoft.com/office/drawing/2014/main" id="{96B94638-6FAD-6004-F589-940FAEABF568}"/>
              </a:ext>
            </a:extLst>
          </p:cNvPr>
          <p:cNvSpPr/>
          <p:nvPr/>
        </p:nvSpPr>
        <p:spPr>
          <a:xfrm>
            <a:off x="5358384" y="1568025"/>
            <a:ext cx="509818" cy="187623"/>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13" name="Arrow: Right 12">
            <a:extLst>
              <a:ext uri="{FF2B5EF4-FFF2-40B4-BE49-F238E27FC236}">
                <a16:creationId xmlns:a16="http://schemas.microsoft.com/office/drawing/2014/main" id="{B2922EAC-EB4E-5330-029C-E151DF858DD8}"/>
              </a:ext>
            </a:extLst>
          </p:cNvPr>
          <p:cNvSpPr/>
          <p:nvPr/>
        </p:nvSpPr>
        <p:spPr>
          <a:xfrm rot="5400000">
            <a:off x="6968226" y="2509787"/>
            <a:ext cx="509818" cy="187623"/>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14" name="Arrow: Right 13">
            <a:extLst>
              <a:ext uri="{FF2B5EF4-FFF2-40B4-BE49-F238E27FC236}">
                <a16:creationId xmlns:a16="http://schemas.microsoft.com/office/drawing/2014/main" id="{2049DCF9-73C3-C348-05E7-F67EA78C28D6}"/>
              </a:ext>
            </a:extLst>
          </p:cNvPr>
          <p:cNvSpPr/>
          <p:nvPr/>
        </p:nvSpPr>
        <p:spPr>
          <a:xfrm flipH="1">
            <a:off x="5358384" y="3481662"/>
            <a:ext cx="509818" cy="187623"/>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15" name="TextBox 14">
            <a:extLst>
              <a:ext uri="{FF2B5EF4-FFF2-40B4-BE49-F238E27FC236}">
                <a16:creationId xmlns:a16="http://schemas.microsoft.com/office/drawing/2014/main" id="{20BF52D1-3ECA-472B-3068-EA76DB387B6F}"/>
              </a:ext>
            </a:extLst>
          </p:cNvPr>
          <p:cNvSpPr txBox="1"/>
          <p:nvPr/>
        </p:nvSpPr>
        <p:spPr>
          <a:xfrm>
            <a:off x="3288045" y="2232948"/>
            <a:ext cx="1501316" cy="246221"/>
          </a:xfrm>
          <a:prstGeom prst="rect">
            <a:avLst/>
          </a:prstGeom>
          <a:noFill/>
        </p:spPr>
        <p:txBody>
          <a:bodyPr wrap="square" rtlCol="0">
            <a:spAutoFit/>
          </a:bodyPr>
          <a:lstStyle/>
          <a:p>
            <a:pPr algn="ctr"/>
            <a:r>
              <a:rPr lang="en-IN" sz="1000" dirty="0">
                <a:latin typeface="Space Mono" panose="020B0604020202020204" charset="0"/>
              </a:rPr>
              <a:t>Choose Package</a:t>
            </a:r>
          </a:p>
        </p:txBody>
      </p:sp>
      <p:sp>
        <p:nvSpPr>
          <p:cNvPr id="16" name="TextBox 15">
            <a:extLst>
              <a:ext uri="{FF2B5EF4-FFF2-40B4-BE49-F238E27FC236}">
                <a16:creationId xmlns:a16="http://schemas.microsoft.com/office/drawing/2014/main" id="{D97EDBBB-CB8F-DF2D-2311-2FEAA86F415A}"/>
              </a:ext>
            </a:extLst>
          </p:cNvPr>
          <p:cNvSpPr txBox="1"/>
          <p:nvPr/>
        </p:nvSpPr>
        <p:spPr>
          <a:xfrm>
            <a:off x="3275800" y="4255777"/>
            <a:ext cx="1501316" cy="246221"/>
          </a:xfrm>
          <a:prstGeom prst="rect">
            <a:avLst/>
          </a:prstGeom>
          <a:noFill/>
        </p:spPr>
        <p:txBody>
          <a:bodyPr wrap="square" rtlCol="0">
            <a:spAutoFit/>
          </a:bodyPr>
          <a:lstStyle/>
          <a:p>
            <a:pPr algn="ctr"/>
            <a:r>
              <a:rPr lang="en-IN" sz="1000" dirty="0">
                <a:latin typeface="Space Mono" panose="020B0604020202020204" charset="0"/>
              </a:rPr>
              <a:t>Done</a:t>
            </a:r>
          </a:p>
        </p:txBody>
      </p:sp>
      <p:sp>
        <p:nvSpPr>
          <p:cNvPr id="17" name="TextBox 16">
            <a:extLst>
              <a:ext uri="{FF2B5EF4-FFF2-40B4-BE49-F238E27FC236}">
                <a16:creationId xmlns:a16="http://schemas.microsoft.com/office/drawing/2014/main" id="{86756174-531F-CBEB-FBC1-FA9F43BCF5EA}"/>
              </a:ext>
            </a:extLst>
          </p:cNvPr>
          <p:cNvSpPr txBox="1"/>
          <p:nvPr/>
        </p:nvSpPr>
        <p:spPr>
          <a:xfrm>
            <a:off x="6472477" y="4294300"/>
            <a:ext cx="1501316" cy="246221"/>
          </a:xfrm>
          <a:prstGeom prst="rect">
            <a:avLst/>
          </a:prstGeom>
          <a:noFill/>
        </p:spPr>
        <p:txBody>
          <a:bodyPr wrap="square" rtlCol="0">
            <a:spAutoFit/>
          </a:bodyPr>
          <a:lstStyle/>
          <a:p>
            <a:pPr algn="ctr"/>
            <a:r>
              <a:rPr lang="en-IN" sz="1000" dirty="0">
                <a:latin typeface="Space Mono" panose="020B0604020202020204" charset="0"/>
              </a:rPr>
              <a:t>Fill Details</a:t>
            </a:r>
          </a:p>
        </p:txBody>
      </p:sp>
      <p:sp>
        <p:nvSpPr>
          <p:cNvPr id="18" name="TextBox 17">
            <a:extLst>
              <a:ext uri="{FF2B5EF4-FFF2-40B4-BE49-F238E27FC236}">
                <a16:creationId xmlns:a16="http://schemas.microsoft.com/office/drawing/2014/main" id="{0608500A-D132-FC43-D06E-E9CD1FF67F69}"/>
              </a:ext>
            </a:extLst>
          </p:cNvPr>
          <p:cNvSpPr txBox="1"/>
          <p:nvPr/>
        </p:nvSpPr>
        <p:spPr>
          <a:xfrm>
            <a:off x="6378665" y="669751"/>
            <a:ext cx="1501316" cy="246221"/>
          </a:xfrm>
          <a:prstGeom prst="rect">
            <a:avLst/>
          </a:prstGeom>
          <a:noFill/>
        </p:spPr>
        <p:txBody>
          <a:bodyPr wrap="square" rtlCol="0">
            <a:spAutoFit/>
          </a:bodyPr>
          <a:lstStyle/>
          <a:p>
            <a:pPr algn="ctr"/>
            <a:r>
              <a:rPr lang="en-IN" sz="1000" dirty="0">
                <a:latin typeface="Space Mono" panose="020B0604020202020204" charset="0"/>
              </a:rPr>
              <a:t>Click “Book”</a:t>
            </a:r>
          </a:p>
        </p:txBody>
      </p:sp>
    </p:spTree>
    <p:extLst>
      <p:ext uri="{BB962C8B-B14F-4D97-AF65-F5344CB8AC3E}">
        <p14:creationId xmlns:p14="http://schemas.microsoft.com/office/powerpoint/2010/main" val="415462393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500"/>
                                        <p:tgtEl>
                                          <p:spTgt spid="5"/>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wipe(left)">
                                      <p:cBhvr>
                                        <p:cTn id="23" dur="500"/>
                                        <p:tgtEl>
                                          <p:spTgt spid="1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up)">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up)">
                                      <p:cBhvr>
                                        <p:cTn id="33" dur="500"/>
                                        <p:tgtEl>
                                          <p:spTgt spid="9"/>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wipe(up)">
                                      <p:cBhvr>
                                        <p:cTn id="36" dur="500"/>
                                        <p:tgtEl>
                                          <p:spTgt spid="17"/>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2"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ipe(right)">
                                      <p:cBhvr>
                                        <p:cTn id="41" dur="500"/>
                                        <p:tgtEl>
                                          <p:spTgt spid="14"/>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2" fill="hold" nodeType="click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wipe(right)">
                                      <p:cBhvr>
                                        <p:cTn id="46" dur="500"/>
                                        <p:tgtEl>
                                          <p:spTgt spid="11"/>
                                        </p:tgtEl>
                                      </p:cBhvr>
                                    </p:animEffect>
                                  </p:childTnLst>
                                </p:cTn>
                              </p:par>
                              <p:par>
                                <p:cTn id="47" presetID="22" presetClass="entr" presetSubtype="2"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right)">
                                      <p:cBhvr>
                                        <p:cTn id="4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p:bldP spid="16" grpId="0"/>
      <p:bldP spid="17"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16" name="Picture 15">
            <a:extLst>
              <a:ext uri="{FF2B5EF4-FFF2-40B4-BE49-F238E27FC236}">
                <a16:creationId xmlns:a16="http://schemas.microsoft.com/office/drawing/2014/main" id="{4FF8FD74-D4D1-84CD-2D4D-09AE3E6A114C}"/>
              </a:ext>
            </a:extLst>
          </p:cNvPr>
          <p:cNvPicPr>
            <a:picLocks noChangeAspect="1"/>
          </p:cNvPicPr>
          <p:nvPr/>
        </p:nvPicPr>
        <p:blipFill>
          <a:blip r:embed="rId3"/>
          <a:stretch>
            <a:fillRect/>
          </a:stretch>
        </p:blipFill>
        <p:spPr>
          <a:xfrm>
            <a:off x="6879619" y="1568025"/>
            <a:ext cx="2007450" cy="2007450"/>
          </a:xfrm>
          <a:prstGeom prst="rect">
            <a:avLst/>
          </a:prstGeom>
        </p:spPr>
      </p:pic>
      <p:sp>
        <p:nvSpPr>
          <p:cNvPr id="5" name="Google Shape;925;p82">
            <a:extLst>
              <a:ext uri="{FF2B5EF4-FFF2-40B4-BE49-F238E27FC236}">
                <a16:creationId xmlns:a16="http://schemas.microsoft.com/office/drawing/2014/main" id="{1C4F1867-097D-2778-DD81-4F536379FEDA}"/>
              </a:ext>
            </a:extLst>
          </p:cNvPr>
          <p:cNvSpPr/>
          <p:nvPr/>
        </p:nvSpPr>
        <p:spPr>
          <a:xfrm>
            <a:off x="644794" y="352468"/>
            <a:ext cx="127500" cy="127500"/>
          </a:xfrm>
          <a:prstGeom prst="ellipse">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2" name="TextBox 1">
            <a:extLst>
              <a:ext uri="{FF2B5EF4-FFF2-40B4-BE49-F238E27FC236}">
                <a16:creationId xmlns:a16="http://schemas.microsoft.com/office/drawing/2014/main" id="{265BB544-183A-8A46-A432-737F32296AD1}"/>
              </a:ext>
            </a:extLst>
          </p:cNvPr>
          <p:cNvSpPr txBox="1"/>
          <p:nvPr/>
        </p:nvSpPr>
        <p:spPr>
          <a:xfrm>
            <a:off x="772294" y="262329"/>
            <a:ext cx="2524927" cy="307777"/>
          </a:xfrm>
          <a:prstGeom prst="rect">
            <a:avLst/>
          </a:prstGeom>
          <a:noFill/>
        </p:spPr>
        <p:txBody>
          <a:bodyPr wrap="square">
            <a:spAutoFit/>
          </a:bodyPr>
          <a:lstStyle/>
          <a:p>
            <a:r>
              <a:rPr lang="en-IN" sz="1400" b="1" dirty="0">
                <a:latin typeface="Space Mono" panose="020B0604020202020204" charset="0"/>
              </a:rPr>
              <a:t>Admin Page</a:t>
            </a:r>
            <a:endParaRPr lang="en-IN" b="1" dirty="0">
              <a:latin typeface="Space Mono" panose="020B0604020202020204" charset="0"/>
            </a:endParaRPr>
          </a:p>
        </p:txBody>
      </p:sp>
      <p:pic>
        <p:nvPicPr>
          <p:cNvPr id="6" name="Picture 5">
            <a:extLst>
              <a:ext uri="{FF2B5EF4-FFF2-40B4-BE49-F238E27FC236}">
                <a16:creationId xmlns:a16="http://schemas.microsoft.com/office/drawing/2014/main" id="{EF6DF84A-CDAC-CFA3-4BC6-8F53C2131988}"/>
              </a:ext>
            </a:extLst>
          </p:cNvPr>
          <p:cNvPicPr>
            <a:picLocks noChangeAspect="1"/>
          </p:cNvPicPr>
          <p:nvPr/>
        </p:nvPicPr>
        <p:blipFill>
          <a:blip r:embed="rId4"/>
          <a:stretch>
            <a:fillRect/>
          </a:stretch>
        </p:blipFill>
        <p:spPr>
          <a:xfrm>
            <a:off x="505894" y="1088858"/>
            <a:ext cx="5582653" cy="2965784"/>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Tree>
    <p:extLst>
      <p:ext uri="{BB962C8B-B14F-4D97-AF65-F5344CB8AC3E}">
        <p14:creationId xmlns:p14="http://schemas.microsoft.com/office/powerpoint/2010/main" val="182813283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2" name="Rectangle 1">
            <a:extLst>
              <a:ext uri="{FF2B5EF4-FFF2-40B4-BE49-F238E27FC236}">
                <a16:creationId xmlns:a16="http://schemas.microsoft.com/office/drawing/2014/main" id="{376F0E59-275E-2B98-6A54-9F58A024A3BF}"/>
              </a:ext>
            </a:extLst>
          </p:cNvPr>
          <p:cNvSpPr/>
          <p:nvPr/>
        </p:nvSpPr>
        <p:spPr>
          <a:xfrm>
            <a:off x="61878" y="75627"/>
            <a:ext cx="8985870" cy="4936385"/>
          </a:xfrm>
          <a:prstGeom prst="rect">
            <a:avLst/>
          </a:prstGeom>
          <a:solidFill>
            <a:srgbClr val="141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F7E7B94C-9009-6D3A-07B4-62053976618A}"/>
              </a:ext>
            </a:extLst>
          </p:cNvPr>
          <p:cNvSpPr txBox="1"/>
          <p:nvPr/>
        </p:nvSpPr>
        <p:spPr>
          <a:xfrm>
            <a:off x="2138185" y="2110085"/>
            <a:ext cx="4296992" cy="923330"/>
          </a:xfrm>
          <a:prstGeom prst="rect">
            <a:avLst/>
          </a:prstGeom>
          <a:noFill/>
        </p:spPr>
        <p:txBody>
          <a:bodyPr wrap="square" rtlCol="0">
            <a:spAutoFit/>
          </a:bodyPr>
          <a:lstStyle/>
          <a:p>
            <a:pPr algn="ctr"/>
            <a:r>
              <a:rPr lang="en-IN" sz="5400" dirty="0">
                <a:solidFill>
                  <a:srgbClr val="FFFFFF"/>
                </a:solidFill>
                <a:latin typeface="Space Mono" panose="020B0604020202020204" charset="0"/>
              </a:rPr>
              <a:t>Thank You</a:t>
            </a:r>
          </a:p>
        </p:txBody>
      </p:sp>
    </p:spTree>
    <p:extLst>
      <p:ext uri="{BB962C8B-B14F-4D97-AF65-F5344CB8AC3E}">
        <p14:creationId xmlns:p14="http://schemas.microsoft.com/office/powerpoint/2010/main" val="236616935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5" name="Google Shape;925;p82"/>
          <p:cNvSpPr/>
          <p:nvPr/>
        </p:nvSpPr>
        <p:spPr>
          <a:xfrm>
            <a:off x="31483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 name="Picture 5">
            <a:extLst>
              <a:ext uri="{FF2B5EF4-FFF2-40B4-BE49-F238E27FC236}">
                <a16:creationId xmlns:a16="http://schemas.microsoft.com/office/drawing/2014/main" id="{BFC658C3-818E-F0B4-1FC4-0603B2A01A73}"/>
              </a:ext>
            </a:extLst>
          </p:cNvPr>
          <p:cNvPicPr>
            <a:picLocks noChangeAspect="1"/>
          </p:cNvPicPr>
          <p:nvPr/>
        </p:nvPicPr>
        <p:blipFill>
          <a:blip r:embed="rId3"/>
          <a:stretch>
            <a:fillRect/>
          </a:stretch>
        </p:blipFill>
        <p:spPr>
          <a:xfrm>
            <a:off x="321229" y="1568025"/>
            <a:ext cx="2007450" cy="2007450"/>
          </a:xfrm>
          <a:prstGeom prst="rect">
            <a:avLst/>
          </a:prstGeom>
        </p:spPr>
      </p:pic>
    </p:spTree>
    <p:extLst>
      <p:ext uri="{BB962C8B-B14F-4D97-AF65-F5344CB8AC3E}">
        <p14:creationId xmlns:p14="http://schemas.microsoft.com/office/powerpoint/2010/main" val="1493208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16" name="Picture 15">
            <a:extLst>
              <a:ext uri="{FF2B5EF4-FFF2-40B4-BE49-F238E27FC236}">
                <a16:creationId xmlns:a16="http://schemas.microsoft.com/office/drawing/2014/main" id="{4FF8FD74-D4D1-84CD-2D4D-09AE3E6A114C}"/>
              </a:ext>
            </a:extLst>
          </p:cNvPr>
          <p:cNvPicPr>
            <a:picLocks noChangeAspect="1"/>
          </p:cNvPicPr>
          <p:nvPr/>
        </p:nvPicPr>
        <p:blipFill>
          <a:blip r:embed="rId3"/>
          <a:stretch>
            <a:fillRect/>
          </a:stretch>
        </p:blipFill>
        <p:spPr>
          <a:xfrm>
            <a:off x="6879619" y="1568025"/>
            <a:ext cx="2007450" cy="2007450"/>
          </a:xfrm>
          <a:prstGeom prst="rect">
            <a:avLst/>
          </a:prstGeom>
        </p:spPr>
      </p:pic>
      <p:sp>
        <p:nvSpPr>
          <p:cNvPr id="5" name="Google Shape;925;p82">
            <a:extLst>
              <a:ext uri="{FF2B5EF4-FFF2-40B4-BE49-F238E27FC236}">
                <a16:creationId xmlns:a16="http://schemas.microsoft.com/office/drawing/2014/main" id="{1C4F1867-097D-2778-DD81-4F536379FEDA}"/>
              </a:ext>
            </a:extLst>
          </p:cNvPr>
          <p:cNvSpPr/>
          <p:nvPr/>
        </p:nvSpPr>
        <p:spPr>
          <a:xfrm>
            <a:off x="644794" y="352468"/>
            <a:ext cx="127500" cy="127500"/>
          </a:xfrm>
          <a:prstGeom prst="ellipse">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01352362"/>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72"/>
          <p:cNvSpPr txBox="1">
            <a:spLocks noGrp="1"/>
          </p:cNvSpPr>
          <p:nvPr>
            <p:ph type="ctrTitle"/>
          </p:nvPr>
        </p:nvSpPr>
        <p:spPr>
          <a:xfrm>
            <a:off x="1069500" y="347025"/>
            <a:ext cx="2645250" cy="30645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 sz="1600" dirty="0"/>
              <a:t>About Company</a:t>
            </a:r>
            <a:endParaRPr sz="1600" dirty="0"/>
          </a:p>
        </p:txBody>
      </p:sp>
      <p:sp>
        <p:nvSpPr>
          <p:cNvPr id="702" name="Google Shape;702;p72"/>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 name="Google Shape;703;p72"/>
          <p:cNvSpPr/>
          <p:nvPr/>
        </p:nvSpPr>
        <p:spPr>
          <a:xfrm>
            <a:off x="51724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 name="Google Shape;704;p72"/>
          <p:cNvSpPr txBox="1"/>
          <p:nvPr/>
        </p:nvSpPr>
        <p:spPr>
          <a:xfrm>
            <a:off x="5010624" y="1016600"/>
            <a:ext cx="1368600" cy="585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latin typeface="Quicksand Medium"/>
                <a:ea typeface="Quicksand Medium"/>
                <a:cs typeface="Quicksand Medium"/>
                <a:sym typeface="Quicksand Medium"/>
              </a:rPr>
              <a:t>Projects Completed</a:t>
            </a:r>
            <a:endParaRPr dirty="0">
              <a:solidFill>
                <a:schemeClr val="lt1"/>
              </a:solidFill>
              <a:latin typeface="Quicksand Medium"/>
              <a:ea typeface="Quicksand Medium"/>
              <a:cs typeface="Quicksand Medium"/>
              <a:sym typeface="Quicksand Medium"/>
            </a:endParaRPr>
          </a:p>
        </p:txBody>
      </p:sp>
      <p:sp>
        <p:nvSpPr>
          <p:cNvPr id="705" name="Google Shape;705;p72"/>
          <p:cNvSpPr txBox="1"/>
          <p:nvPr/>
        </p:nvSpPr>
        <p:spPr>
          <a:xfrm>
            <a:off x="7353175" y="1016600"/>
            <a:ext cx="1077600" cy="58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dk1"/>
                </a:solidFill>
                <a:latin typeface="Space Mono"/>
                <a:ea typeface="Space Mono"/>
                <a:cs typeface="Space Mono"/>
                <a:sym typeface="Space Mono"/>
              </a:rPr>
              <a:t>Projects</a:t>
            </a:r>
            <a:endParaRPr b="1" dirty="0">
              <a:solidFill>
                <a:schemeClr val="dk1"/>
              </a:solidFill>
              <a:latin typeface="Space Mono"/>
              <a:ea typeface="Space Mono"/>
              <a:cs typeface="Space Mono"/>
              <a:sym typeface="Space Mono"/>
            </a:endParaRPr>
          </a:p>
        </p:txBody>
      </p:sp>
      <p:sp>
        <p:nvSpPr>
          <p:cNvPr id="706" name="Google Shape;706;p72"/>
          <p:cNvSpPr txBox="1"/>
          <p:nvPr/>
        </p:nvSpPr>
        <p:spPr>
          <a:xfrm>
            <a:off x="5010624" y="1979117"/>
            <a:ext cx="1368600" cy="585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latin typeface="Quicksand Medium"/>
                <a:ea typeface="Quicksand Medium"/>
                <a:cs typeface="Quicksand Medium"/>
                <a:sym typeface="Quicksand Medium"/>
              </a:rPr>
              <a:t>Happy Clients</a:t>
            </a:r>
            <a:endParaRPr dirty="0">
              <a:solidFill>
                <a:schemeClr val="lt1"/>
              </a:solidFill>
              <a:latin typeface="Quicksand Medium"/>
              <a:ea typeface="Quicksand Medium"/>
              <a:cs typeface="Quicksand Medium"/>
              <a:sym typeface="Quicksand Medium"/>
            </a:endParaRPr>
          </a:p>
        </p:txBody>
      </p:sp>
      <p:sp>
        <p:nvSpPr>
          <p:cNvPr id="707" name="Google Shape;707;p72"/>
          <p:cNvSpPr txBox="1"/>
          <p:nvPr/>
        </p:nvSpPr>
        <p:spPr>
          <a:xfrm>
            <a:off x="7353175" y="1979117"/>
            <a:ext cx="1077600" cy="58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dk1"/>
                </a:solidFill>
                <a:latin typeface="Space Mono"/>
                <a:ea typeface="Space Mono"/>
                <a:cs typeface="Space Mono"/>
                <a:sym typeface="Space Mono"/>
              </a:rPr>
              <a:t>Clients</a:t>
            </a:r>
            <a:endParaRPr b="1" dirty="0">
              <a:solidFill>
                <a:schemeClr val="dk1"/>
              </a:solidFill>
              <a:latin typeface="Space Mono"/>
              <a:ea typeface="Space Mono"/>
              <a:cs typeface="Space Mono"/>
              <a:sym typeface="Space Mono"/>
            </a:endParaRPr>
          </a:p>
        </p:txBody>
      </p:sp>
      <p:sp>
        <p:nvSpPr>
          <p:cNvPr id="708" name="Google Shape;708;p72"/>
          <p:cNvSpPr txBox="1"/>
          <p:nvPr/>
        </p:nvSpPr>
        <p:spPr>
          <a:xfrm>
            <a:off x="5010624" y="3904150"/>
            <a:ext cx="1368600" cy="585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latin typeface="Quicksand Medium"/>
                <a:ea typeface="Quicksand Medium"/>
                <a:cs typeface="Quicksand Medium"/>
                <a:sym typeface="Quicksand Medium"/>
              </a:rPr>
              <a:t>Team Members</a:t>
            </a:r>
            <a:endParaRPr dirty="0">
              <a:solidFill>
                <a:schemeClr val="lt1"/>
              </a:solidFill>
              <a:latin typeface="Quicksand Medium"/>
              <a:ea typeface="Quicksand Medium"/>
              <a:cs typeface="Quicksand Medium"/>
              <a:sym typeface="Quicksand Medium"/>
            </a:endParaRPr>
          </a:p>
        </p:txBody>
      </p:sp>
      <p:sp>
        <p:nvSpPr>
          <p:cNvPr id="709" name="Google Shape;709;p72"/>
          <p:cNvSpPr txBox="1"/>
          <p:nvPr/>
        </p:nvSpPr>
        <p:spPr>
          <a:xfrm>
            <a:off x="7353175" y="3904150"/>
            <a:ext cx="1077600" cy="58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dk1"/>
                </a:solidFill>
                <a:latin typeface="Space Mono"/>
                <a:ea typeface="Space Mono"/>
                <a:cs typeface="Space Mono"/>
                <a:sym typeface="Space Mono"/>
              </a:rPr>
              <a:t>Members</a:t>
            </a:r>
            <a:endParaRPr b="1" dirty="0">
              <a:solidFill>
                <a:schemeClr val="dk1"/>
              </a:solidFill>
              <a:latin typeface="Space Mono"/>
              <a:ea typeface="Space Mono"/>
              <a:cs typeface="Space Mono"/>
              <a:sym typeface="Space Mono"/>
            </a:endParaRPr>
          </a:p>
        </p:txBody>
      </p:sp>
      <p:cxnSp>
        <p:nvCxnSpPr>
          <p:cNvPr id="710" name="Google Shape;710;p72"/>
          <p:cNvCxnSpPr>
            <a:cxnSpLocks/>
            <a:stCxn id="711" idx="4"/>
            <a:endCxn id="712" idx="0"/>
          </p:cNvCxnSpPr>
          <p:nvPr/>
        </p:nvCxnSpPr>
        <p:spPr>
          <a:xfrm>
            <a:off x="6866200" y="1649783"/>
            <a:ext cx="0" cy="281400"/>
          </a:xfrm>
          <a:prstGeom prst="straightConnector1">
            <a:avLst/>
          </a:prstGeom>
          <a:noFill/>
          <a:ln w="28575" cap="flat" cmpd="sng">
            <a:solidFill>
              <a:schemeClr val="accent4"/>
            </a:solidFill>
            <a:prstDash val="solid"/>
            <a:round/>
            <a:headEnd type="none" w="med" len="med"/>
            <a:tailEnd type="none" w="med" len="med"/>
          </a:ln>
        </p:spPr>
      </p:cxnSp>
      <p:cxnSp>
        <p:nvCxnSpPr>
          <p:cNvPr id="713" name="Google Shape;713;p72"/>
          <p:cNvCxnSpPr>
            <a:stCxn id="714" idx="2"/>
            <a:endCxn id="715" idx="0"/>
          </p:cNvCxnSpPr>
          <p:nvPr/>
        </p:nvCxnSpPr>
        <p:spPr>
          <a:xfrm>
            <a:off x="6866200" y="2564408"/>
            <a:ext cx="0" cy="329400"/>
          </a:xfrm>
          <a:prstGeom prst="straightConnector1">
            <a:avLst/>
          </a:prstGeom>
          <a:noFill/>
          <a:ln w="28575" cap="flat" cmpd="sng">
            <a:solidFill>
              <a:schemeClr val="accent4"/>
            </a:solidFill>
            <a:prstDash val="solid"/>
            <a:round/>
            <a:headEnd type="none" w="med" len="med"/>
            <a:tailEnd type="none" w="med" len="med"/>
          </a:ln>
        </p:spPr>
      </p:cxnSp>
      <p:cxnSp>
        <p:nvCxnSpPr>
          <p:cNvPr id="716" name="Google Shape;716;p72"/>
          <p:cNvCxnSpPr>
            <a:cxnSpLocks/>
            <a:stCxn id="704" idx="3"/>
            <a:endCxn id="711" idx="2"/>
          </p:cNvCxnSpPr>
          <p:nvPr/>
        </p:nvCxnSpPr>
        <p:spPr>
          <a:xfrm>
            <a:off x="6379224" y="1309250"/>
            <a:ext cx="146400" cy="0"/>
          </a:xfrm>
          <a:prstGeom prst="straightConnector1">
            <a:avLst/>
          </a:prstGeom>
          <a:noFill/>
          <a:ln w="28575" cap="flat" cmpd="sng">
            <a:solidFill>
              <a:schemeClr val="accent4"/>
            </a:solidFill>
            <a:prstDash val="solid"/>
            <a:round/>
            <a:headEnd type="none" w="med" len="med"/>
            <a:tailEnd type="none" w="med" len="med"/>
          </a:ln>
        </p:spPr>
      </p:cxnSp>
      <p:cxnSp>
        <p:nvCxnSpPr>
          <p:cNvPr id="717" name="Google Shape;717;p72"/>
          <p:cNvCxnSpPr>
            <a:cxnSpLocks/>
            <a:stCxn id="711" idx="6"/>
            <a:endCxn id="705" idx="1"/>
          </p:cNvCxnSpPr>
          <p:nvPr/>
        </p:nvCxnSpPr>
        <p:spPr>
          <a:xfrm>
            <a:off x="7206700" y="1309283"/>
            <a:ext cx="146400" cy="0"/>
          </a:xfrm>
          <a:prstGeom prst="straightConnector1">
            <a:avLst/>
          </a:prstGeom>
          <a:noFill/>
          <a:ln w="28575" cap="flat" cmpd="sng">
            <a:solidFill>
              <a:schemeClr val="accent4"/>
            </a:solidFill>
            <a:prstDash val="solid"/>
            <a:round/>
            <a:headEnd type="none" w="med" len="med"/>
            <a:tailEnd type="none" w="med" len="med"/>
          </a:ln>
        </p:spPr>
      </p:cxnSp>
      <p:cxnSp>
        <p:nvCxnSpPr>
          <p:cNvPr id="718" name="Google Shape;718;p72"/>
          <p:cNvCxnSpPr>
            <a:stCxn id="706" idx="3"/>
            <a:endCxn id="712" idx="2"/>
          </p:cNvCxnSpPr>
          <p:nvPr/>
        </p:nvCxnSpPr>
        <p:spPr>
          <a:xfrm>
            <a:off x="6379224" y="2271767"/>
            <a:ext cx="146400" cy="0"/>
          </a:xfrm>
          <a:prstGeom prst="straightConnector1">
            <a:avLst/>
          </a:prstGeom>
          <a:noFill/>
          <a:ln w="28575" cap="flat" cmpd="sng">
            <a:solidFill>
              <a:schemeClr val="accent4"/>
            </a:solidFill>
            <a:prstDash val="solid"/>
            <a:round/>
            <a:headEnd type="none" w="med" len="med"/>
            <a:tailEnd type="none" w="med" len="med"/>
          </a:ln>
        </p:spPr>
      </p:cxnSp>
      <p:cxnSp>
        <p:nvCxnSpPr>
          <p:cNvPr id="719" name="Google Shape;719;p72"/>
          <p:cNvCxnSpPr>
            <a:stCxn id="712" idx="6"/>
            <a:endCxn id="707" idx="1"/>
          </p:cNvCxnSpPr>
          <p:nvPr/>
        </p:nvCxnSpPr>
        <p:spPr>
          <a:xfrm>
            <a:off x="7206700" y="2271795"/>
            <a:ext cx="146400" cy="0"/>
          </a:xfrm>
          <a:prstGeom prst="straightConnector1">
            <a:avLst/>
          </a:prstGeom>
          <a:noFill/>
          <a:ln w="28575" cap="flat" cmpd="sng">
            <a:solidFill>
              <a:schemeClr val="accent4"/>
            </a:solidFill>
            <a:prstDash val="solid"/>
            <a:round/>
            <a:headEnd type="none" w="med" len="med"/>
            <a:tailEnd type="none" w="med" len="med"/>
          </a:ln>
        </p:spPr>
      </p:cxnSp>
      <p:sp>
        <p:nvSpPr>
          <p:cNvPr id="720" name="Google Shape;720;p72"/>
          <p:cNvSpPr txBox="1"/>
          <p:nvPr/>
        </p:nvSpPr>
        <p:spPr>
          <a:xfrm>
            <a:off x="5010624" y="2941633"/>
            <a:ext cx="1368600" cy="585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latin typeface="Quicksand Medium"/>
                <a:ea typeface="Quicksand Medium"/>
                <a:cs typeface="Quicksand Medium"/>
                <a:sym typeface="Quicksand Medium"/>
              </a:rPr>
              <a:t>Countries We Serve</a:t>
            </a:r>
            <a:endParaRPr dirty="0">
              <a:solidFill>
                <a:schemeClr val="lt1"/>
              </a:solidFill>
              <a:latin typeface="Quicksand Medium"/>
              <a:ea typeface="Quicksand Medium"/>
              <a:cs typeface="Quicksand Medium"/>
              <a:sym typeface="Quicksand Medium"/>
            </a:endParaRPr>
          </a:p>
        </p:txBody>
      </p:sp>
      <p:sp>
        <p:nvSpPr>
          <p:cNvPr id="721" name="Google Shape;721;p72"/>
          <p:cNvSpPr txBox="1"/>
          <p:nvPr/>
        </p:nvSpPr>
        <p:spPr>
          <a:xfrm>
            <a:off x="7353174" y="2941633"/>
            <a:ext cx="1171355" cy="58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dk1"/>
                </a:solidFill>
                <a:latin typeface="Space Mono"/>
                <a:ea typeface="Space Mono"/>
                <a:cs typeface="Space Mono"/>
                <a:sym typeface="Space Mono"/>
              </a:rPr>
              <a:t>Countries</a:t>
            </a:r>
            <a:endParaRPr b="1" dirty="0">
              <a:solidFill>
                <a:schemeClr val="dk1"/>
              </a:solidFill>
              <a:latin typeface="Space Mono"/>
              <a:ea typeface="Space Mono"/>
              <a:cs typeface="Space Mono"/>
              <a:sym typeface="Space Mono"/>
            </a:endParaRPr>
          </a:p>
        </p:txBody>
      </p:sp>
      <p:cxnSp>
        <p:nvCxnSpPr>
          <p:cNvPr id="722" name="Google Shape;722;p72"/>
          <p:cNvCxnSpPr>
            <a:cxnSpLocks/>
            <a:stCxn id="715" idx="6"/>
            <a:endCxn id="721" idx="1"/>
          </p:cNvCxnSpPr>
          <p:nvPr/>
        </p:nvCxnSpPr>
        <p:spPr>
          <a:xfrm flipV="1">
            <a:off x="7206700" y="3234283"/>
            <a:ext cx="146474" cy="25"/>
          </a:xfrm>
          <a:prstGeom prst="straightConnector1">
            <a:avLst/>
          </a:prstGeom>
          <a:noFill/>
          <a:ln w="28575" cap="flat" cmpd="sng">
            <a:solidFill>
              <a:schemeClr val="accent4"/>
            </a:solidFill>
            <a:prstDash val="solid"/>
            <a:round/>
            <a:headEnd type="none" w="med" len="med"/>
            <a:tailEnd type="none" w="med" len="med"/>
          </a:ln>
        </p:spPr>
      </p:cxnSp>
      <p:cxnSp>
        <p:nvCxnSpPr>
          <p:cNvPr id="723" name="Google Shape;723;p72"/>
          <p:cNvCxnSpPr>
            <a:stCxn id="715" idx="2"/>
            <a:endCxn id="720" idx="3"/>
          </p:cNvCxnSpPr>
          <p:nvPr/>
        </p:nvCxnSpPr>
        <p:spPr>
          <a:xfrm rot="10800000">
            <a:off x="6379300" y="3234308"/>
            <a:ext cx="146400" cy="0"/>
          </a:xfrm>
          <a:prstGeom prst="straightConnector1">
            <a:avLst/>
          </a:prstGeom>
          <a:noFill/>
          <a:ln w="28575" cap="flat" cmpd="sng">
            <a:solidFill>
              <a:schemeClr val="accent4"/>
            </a:solidFill>
            <a:prstDash val="solid"/>
            <a:round/>
            <a:headEnd type="none" w="med" len="med"/>
            <a:tailEnd type="none" w="med" len="med"/>
          </a:ln>
        </p:spPr>
      </p:cxnSp>
      <p:cxnSp>
        <p:nvCxnSpPr>
          <p:cNvPr id="724" name="Google Shape;724;p72"/>
          <p:cNvCxnSpPr>
            <a:stCxn id="709" idx="1"/>
            <a:endCxn id="725" idx="6"/>
          </p:cNvCxnSpPr>
          <p:nvPr/>
        </p:nvCxnSpPr>
        <p:spPr>
          <a:xfrm rot="10800000">
            <a:off x="7206775" y="4196800"/>
            <a:ext cx="146400" cy="0"/>
          </a:xfrm>
          <a:prstGeom prst="straightConnector1">
            <a:avLst/>
          </a:prstGeom>
          <a:noFill/>
          <a:ln w="28575" cap="flat" cmpd="sng">
            <a:solidFill>
              <a:schemeClr val="accent4"/>
            </a:solidFill>
            <a:prstDash val="solid"/>
            <a:round/>
            <a:headEnd type="none" w="med" len="med"/>
            <a:tailEnd type="none" w="med" len="med"/>
          </a:ln>
        </p:spPr>
      </p:cxnSp>
      <p:cxnSp>
        <p:nvCxnSpPr>
          <p:cNvPr id="726" name="Google Shape;726;p72"/>
          <p:cNvCxnSpPr>
            <a:stCxn id="725" idx="2"/>
            <a:endCxn id="708" idx="3"/>
          </p:cNvCxnSpPr>
          <p:nvPr/>
        </p:nvCxnSpPr>
        <p:spPr>
          <a:xfrm rot="10800000">
            <a:off x="6379300" y="4196820"/>
            <a:ext cx="146400" cy="0"/>
          </a:xfrm>
          <a:prstGeom prst="straightConnector1">
            <a:avLst/>
          </a:prstGeom>
          <a:noFill/>
          <a:ln w="28575" cap="flat" cmpd="sng">
            <a:solidFill>
              <a:schemeClr val="accent4"/>
            </a:solidFill>
            <a:prstDash val="solid"/>
            <a:round/>
            <a:headEnd type="none" w="med" len="med"/>
            <a:tailEnd type="none" w="med" len="med"/>
          </a:ln>
        </p:spPr>
      </p:cxnSp>
      <p:cxnSp>
        <p:nvCxnSpPr>
          <p:cNvPr id="727" name="Google Shape;727;p72"/>
          <p:cNvCxnSpPr>
            <a:stCxn id="728" idx="2"/>
            <a:endCxn id="725" idx="0"/>
          </p:cNvCxnSpPr>
          <p:nvPr/>
        </p:nvCxnSpPr>
        <p:spPr>
          <a:xfrm>
            <a:off x="6866200" y="3526920"/>
            <a:ext cx="0" cy="329400"/>
          </a:xfrm>
          <a:prstGeom prst="straightConnector1">
            <a:avLst/>
          </a:prstGeom>
          <a:noFill/>
          <a:ln w="28575" cap="flat" cmpd="sng">
            <a:solidFill>
              <a:schemeClr val="accent4"/>
            </a:solidFill>
            <a:prstDash val="solid"/>
            <a:round/>
            <a:headEnd type="none" w="med" len="med"/>
            <a:tailEnd type="none" w="med" len="med"/>
          </a:ln>
        </p:spPr>
      </p:cxnSp>
      <p:sp>
        <p:nvSpPr>
          <p:cNvPr id="711" name="Google Shape;711;p72"/>
          <p:cNvSpPr/>
          <p:nvPr/>
        </p:nvSpPr>
        <p:spPr>
          <a:xfrm>
            <a:off x="6525700" y="968783"/>
            <a:ext cx="681000" cy="681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chemeClr val="dk1"/>
                </a:solidFill>
                <a:latin typeface="Space Mono" panose="020B0604020202020204" charset="0"/>
                <a:ea typeface="Quicksand Medium"/>
                <a:cs typeface="Quicksand Medium"/>
                <a:sym typeface="Quicksand Medium"/>
              </a:rPr>
              <a:t>800</a:t>
            </a:r>
            <a:endParaRPr sz="1200" b="1" dirty="0">
              <a:latin typeface="Space Mono" panose="020B0604020202020204" charset="0"/>
            </a:endParaRPr>
          </a:p>
        </p:txBody>
      </p:sp>
      <p:sp>
        <p:nvSpPr>
          <p:cNvPr id="712" name="Google Shape;712;p72"/>
          <p:cNvSpPr/>
          <p:nvPr/>
        </p:nvSpPr>
        <p:spPr>
          <a:xfrm>
            <a:off x="6525700" y="1931295"/>
            <a:ext cx="681000" cy="681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chemeClr val="dk1"/>
                </a:solidFill>
                <a:latin typeface="Space Mono" panose="020B0604020202020204" charset="0"/>
                <a:ea typeface="Quicksand Medium"/>
                <a:cs typeface="Quicksand Medium"/>
                <a:sym typeface="Quicksand Medium"/>
              </a:rPr>
              <a:t>50</a:t>
            </a:r>
            <a:endParaRPr sz="1200" b="1" dirty="0">
              <a:latin typeface="Space Mono" panose="020B0604020202020204" charset="0"/>
            </a:endParaRPr>
          </a:p>
        </p:txBody>
      </p:sp>
      <p:sp>
        <p:nvSpPr>
          <p:cNvPr id="715" name="Google Shape;715;p72"/>
          <p:cNvSpPr/>
          <p:nvPr/>
        </p:nvSpPr>
        <p:spPr>
          <a:xfrm>
            <a:off x="6525700" y="2893808"/>
            <a:ext cx="681000" cy="681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chemeClr val="dk1"/>
                </a:solidFill>
                <a:latin typeface="Space Mono" panose="020B0604020202020204" charset="0"/>
                <a:ea typeface="Quicksand Medium"/>
                <a:cs typeface="Quicksand Medium"/>
                <a:sym typeface="Quicksand Medium"/>
              </a:rPr>
              <a:t>8+</a:t>
            </a:r>
            <a:endParaRPr sz="1200" b="1" dirty="0">
              <a:latin typeface="Space Mono" panose="020B0604020202020204" charset="0"/>
            </a:endParaRPr>
          </a:p>
        </p:txBody>
      </p:sp>
      <p:sp>
        <p:nvSpPr>
          <p:cNvPr id="725" name="Google Shape;725;p72"/>
          <p:cNvSpPr/>
          <p:nvPr/>
        </p:nvSpPr>
        <p:spPr>
          <a:xfrm>
            <a:off x="6525700" y="3856320"/>
            <a:ext cx="681000" cy="681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chemeClr val="dk1"/>
                </a:solidFill>
                <a:latin typeface="Space Mono" panose="020B0604020202020204" charset="0"/>
                <a:ea typeface="Quicksand Medium"/>
                <a:cs typeface="Quicksand Medium"/>
                <a:sym typeface="Quicksand Medium"/>
              </a:rPr>
              <a:t>25</a:t>
            </a:r>
            <a:endParaRPr sz="1200" b="1" dirty="0">
              <a:latin typeface="Space Mono" panose="020B0604020202020204" charset="0"/>
            </a:endParaRPr>
          </a:p>
        </p:txBody>
      </p:sp>
      <p:pic>
        <p:nvPicPr>
          <p:cNvPr id="5" name="Picture 4">
            <a:extLst>
              <a:ext uri="{FF2B5EF4-FFF2-40B4-BE49-F238E27FC236}">
                <a16:creationId xmlns:a16="http://schemas.microsoft.com/office/drawing/2014/main" id="{6DFF517D-E002-E09D-F7A9-D65DB5DA254E}"/>
              </a:ext>
            </a:extLst>
          </p:cNvPr>
          <p:cNvPicPr>
            <a:picLocks noChangeAspect="1"/>
          </p:cNvPicPr>
          <p:nvPr/>
        </p:nvPicPr>
        <p:blipFill>
          <a:blip r:embed="rId3"/>
          <a:stretch>
            <a:fillRect/>
          </a:stretch>
        </p:blipFill>
        <p:spPr>
          <a:xfrm>
            <a:off x="1734207" y="793290"/>
            <a:ext cx="1315836" cy="997193"/>
          </a:xfrm>
          <a:prstGeom prst="rect">
            <a:avLst/>
          </a:prstGeom>
        </p:spPr>
      </p:pic>
      <p:sp>
        <p:nvSpPr>
          <p:cNvPr id="7" name="TextBox 6">
            <a:extLst>
              <a:ext uri="{FF2B5EF4-FFF2-40B4-BE49-F238E27FC236}">
                <a16:creationId xmlns:a16="http://schemas.microsoft.com/office/drawing/2014/main" id="{CCE2B090-F7C7-EC23-944D-2C7CB3ED2CBD}"/>
              </a:ext>
            </a:extLst>
          </p:cNvPr>
          <p:cNvSpPr txBox="1"/>
          <p:nvPr/>
        </p:nvSpPr>
        <p:spPr>
          <a:xfrm>
            <a:off x="403856" y="1979117"/>
            <a:ext cx="3976538" cy="2677656"/>
          </a:xfrm>
          <a:prstGeom prst="rect">
            <a:avLst/>
          </a:prstGeom>
          <a:noFill/>
        </p:spPr>
        <p:txBody>
          <a:bodyPr wrap="square">
            <a:spAutoFit/>
          </a:bodyPr>
          <a:lstStyle/>
          <a:p>
            <a:pPr marL="0" lvl="0" indent="0" algn="just" rtl="0">
              <a:spcBef>
                <a:spcPts val="0"/>
              </a:spcBef>
              <a:spcAft>
                <a:spcPts val="0"/>
              </a:spcAft>
              <a:buNone/>
            </a:pPr>
            <a:r>
              <a:rPr lang="en-US" sz="1200" b="0" i="0" dirty="0">
                <a:solidFill>
                  <a:srgbClr val="151515"/>
                </a:solidFill>
                <a:effectLst/>
                <a:latin typeface="Space Mono" panose="020B0604020202020204" charset="0"/>
              </a:rPr>
              <a:t>Hornbook is a well-established IT company in Ahmedabad. Having initiated operations in 2010, today, Hornbook has emerged as one of the leading Web development and web design company in Ahmedabad. We craft beautiful, engaging websites and deliver successful SEO campaigns. We have the right expertise and attitude to understand the needs, complexities and nuances of your business processes and priorities. Our team of young and energetic professionals has a flare for serving cross section of clients.</a:t>
            </a:r>
            <a:endParaRPr lang="en-US" sz="1200" dirty="0">
              <a:latin typeface="Space Mono" panose="020B060402020202020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5" name="Google Shape;925;p82"/>
          <p:cNvSpPr/>
          <p:nvPr/>
        </p:nvSpPr>
        <p:spPr>
          <a:xfrm>
            <a:off x="31483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TextBox 4">
            <a:extLst>
              <a:ext uri="{FF2B5EF4-FFF2-40B4-BE49-F238E27FC236}">
                <a16:creationId xmlns:a16="http://schemas.microsoft.com/office/drawing/2014/main" id="{C7C4AFEA-030A-E10A-E9E3-7154E3065950}"/>
              </a:ext>
            </a:extLst>
          </p:cNvPr>
          <p:cNvSpPr txBox="1"/>
          <p:nvPr/>
        </p:nvSpPr>
        <p:spPr>
          <a:xfrm>
            <a:off x="2974982" y="1527706"/>
            <a:ext cx="5657850" cy="1600438"/>
          </a:xfrm>
          <a:prstGeom prst="rect">
            <a:avLst/>
          </a:prstGeom>
          <a:noFill/>
        </p:spPr>
        <p:txBody>
          <a:bodyPr wrap="square">
            <a:spAutoFit/>
          </a:bodyPr>
          <a:lstStyle/>
          <a:p>
            <a:endParaRPr lang="en-GB" dirty="0">
              <a:latin typeface="Space Mono" panose="020B0604020202020204" charset="0"/>
            </a:endParaRPr>
          </a:p>
          <a:p>
            <a:pPr marL="285750" indent="-285750">
              <a:buFont typeface="Wingdings" panose="05000000000000000000" pitchFamily="2" charset="2"/>
              <a:buChar char="v"/>
            </a:pPr>
            <a:r>
              <a:rPr lang="en-GB" dirty="0">
                <a:latin typeface="Space Mono" panose="020B0604020202020204" charset="0"/>
              </a:rPr>
              <a:t>Front-end	:Angular |React |Vue Js |Html CSS</a:t>
            </a:r>
          </a:p>
          <a:p>
            <a:endParaRPr lang="en-GB" dirty="0">
              <a:latin typeface="Space Mono" panose="020B0604020202020204" charset="0"/>
            </a:endParaRPr>
          </a:p>
          <a:p>
            <a:pPr marL="285750" indent="-285750">
              <a:buFont typeface="Wingdings" panose="05000000000000000000" pitchFamily="2" charset="2"/>
              <a:buChar char="v"/>
            </a:pPr>
            <a:r>
              <a:rPr lang="en-GB" dirty="0">
                <a:latin typeface="Space Mono" panose="020B0604020202020204" charset="0"/>
              </a:rPr>
              <a:t>Back-end	:.NET |Java |Node Js |PHP |Python</a:t>
            </a:r>
          </a:p>
          <a:p>
            <a:endParaRPr lang="en-GB" dirty="0">
              <a:latin typeface="Space Mono" panose="020B0604020202020204" charset="0"/>
            </a:endParaRPr>
          </a:p>
          <a:p>
            <a:pPr marL="285750" indent="-285750">
              <a:buFont typeface="Wingdings" panose="05000000000000000000" pitchFamily="2" charset="2"/>
              <a:buChar char="v"/>
            </a:pPr>
            <a:r>
              <a:rPr lang="en-GB" dirty="0">
                <a:latin typeface="Space Mono" panose="020B0604020202020204" charset="0"/>
              </a:rPr>
              <a:t>Database	:SQL Server |MySQL |ORACLE 		 |MongoDB |Dynamo Technology</a:t>
            </a:r>
          </a:p>
        </p:txBody>
      </p:sp>
      <p:pic>
        <p:nvPicPr>
          <p:cNvPr id="6" name="Picture 5">
            <a:extLst>
              <a:ext uri="{FF2B5EF4-FFF2-40B4-BE49-F238E27FC236}">
                <a16:creationId xmlns:a16="http://schemas.microsoft.com/office/drawing/2014/main" id="{BFC658C3-818E-F0B4-1FC4-0603B2A01A73}"/>
              </a:ext>
            </a:extLst>
          </p:cNvPr>
          <p:cNvPicPr>
            <a:picLocks noChangeAspect="1"/>
          </p:cNvPicPr>
          <p:nvPr/>
        </p:nvPicPr>
        <p:blipFill>
          <a:blip r:embed="rId3"/>
          <a:stretch>
            <a:fillRect/>
          </a:stretch>
        </p:blipFill>
        <p:spPr>
          <a:xfrm>
            <a:off x="321235" y="1568025"/>
            <a:ext cx="2007450" cy="2007450"/>
          </a:xfrm>
          <a:prstGeom prst="rect">
            <a:avLst/>
          </a:prstGeom>
        </p:spPr>
      </p:pic>
      <p:sp>
        <p:nvSpPr>
          <p:cNvPr id="8" name="TextBox 7">
            <a:extLst>
              <a:ext uri="{FF2B5EF4-FFF2-40B4-BE49-F238E27FC236}">
                <a16:creationId xmlns:a16="http://schemas.microsoft.com/office/drawing/2014/main" id="{E50AF75A-0427-69B1-C665-F1CB741F3D92}"/>
              </a:ext>
            </a:extLst>
          </p:cNvPr>
          <p:cNvSpPr txBox="1"/>
          <p:nvPr/>
        </p:nvSpPr>
        <p:spPr>
          <a:xfrm>
            <a:off x="3343275" y="346361"/>
            <a:ext cx="3000375" cy="338554"/>
          </a:xfrm>
          <a:prstGeom prst="rect">
            <a:avLst/>
          </a:prstGeom>
          <a:noFill/>
        </p:spPr>
        <p:txBody>
          <a:bodyPr wrap="square">
            <a:spAutoFit/>
          </a:bodyPr>
          <a:lstStyle/>
          <a:p>
            <a:r>
              <a:rPr lang="en" sz="1600" b="1" dirty="0">
                <a:latin typeface="Space Mono" panose="020B0604020202020204" charset="0"/>
              </a:rPr>
              <a:t>Working Technologies</a:t>
            </a:r>
            <a:endParaRPr lang="en-IN" sz="1600" b="1" dirty="0">
              <a:latin typeface="Space Mono" panose="020B060402020202020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16" name="Picture 15">
            <a:extLst>
              <a:ext uri="{FF2B5EF4-FFF2-40B4-BE49-F238E27FC236}">
                <a16:creationId xmlns:a16="http://schemas.microsoft.com/office/drawing/2014/main" id="{4FF8FD74-D4D1-84CD-2D4D-09AE3E6A114C}"/>
              </a:ext>
            </a:extLst>
          </p:cNvPr>
          <p:cNvPicPr>
            <a:picLocks noChangeAspect="1"/>
          </p:cNvPicPr>
          <p:nvPr/>
        </p:nvPicPr>
        <p:blipFill>
          <a:blip r:embed="rId3"/>
          <a:stretch>
            <a:fillRect/>
          </a:stretch>
        </p:blipFill>
        <p:spPr>
          <a:xfrm>
            <a:off x="6879619" y="1568025"/>
            <a:ext cx="2007450" cy="2007450"/>
          </a:xfrm>
          <a:prstGeom prst="rect">
            <a:avLst/>
          </a:prstGeom>
        </p:spPr>
      </p:pic>
      <p:sp>
        <p:nvSpPr>
          <p:cNvPr id="4" name="TextBox 4">
            <a:extLst>
              <a:ext uri="{FF2B5EF4-FFF2-40B4-BE49-F238E27FC236}">
                <a16:creationId xmlns:a16="http://schemas.microsoft.com/office/drawing/2014/main" id="{C7C4AFEA-030A-E10A-E9E3-7154E3065950}"/>
              </a:ext>
            </a:extLst>
          </p:cNvPr>
          <p:cNvSpPr txBox="1"/>
          <p:nvPr/>
        </p:nvSpPr>
        <p:spPr>
          <a:xfrm>
            <a:off x="535771" y="487111"/>
            <a:ext cx="5657850" cy="4401205"/>
          </a:xfrm>
          <a:prstGeom prst="rect">
            <a:avLst/>
          </a:prstGeom>
          <a:noFill/>
        </p:spPr>
        <p:txBody>
          <a:bodyPr wrap="square">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endParaRPr lang="en-GB" dirty="0">
              <a:latin typeface="Space Mono" panose="020B0604020202020204" charset="0"/>
            </a:endParaRPr>
          </a:p>
          <a:p>
            <a:pPr marL="285750" indent="-285750" algn="just">
              <a:buFont typeface="Wingdings" panose="05000000000000000000" pitchFamily="2" charset="2"/>
              <a:buChar char="v"/>
            </a:pPr>
            <a:r>
              <a:rPr lang="hi-IN" dirty="0">
                <a:latin typeface="Space Mono" panose="020B0604020202020204" charset="0"/>
              </a:rPr>
              <a:t>स</a:t>
            </a:r>
            <a:r>
              <a:rPr lang="en-IN" sz="1200" dirty="0">
                <a:latin typeface="Space Mono" panose="020B0604020202020204" charset="0"/>
              </a:rPr>
              <a:t>FAR</a:t>
            </a:r>
            <a:r>
              <a:rPr lang="en-US" sz="1200" dirty="0">
                <a:latin typeface="Space Mono" panose="020B0604020202020204" charset="0"/>
              </a:rPr>
              <a:t> is a tour booking Web-Application which consists of various packages. Moreover, there is a gallery which has pleather images of the beauty of India. User can login and find their tours. User can book their tour packages by filling form.</a:t>
            </a:r>
          </a:p>
          <a:p>
            <a:pPr marL="285750" indent="-285750" algn="just">
              <a:buFont typeface="Wingdings" panose="05000000000000000000" pitchFamily="2" charset="2"/>
              <a:buChar char="v"/>
            </a:pPr>
            <a:endParaRPr lang="en-US" sz="1200" dirty="0">
              <a:latin typeface="Space Mono" panose="020B0604020202020204" charset="0"/>
            </a:endParaRPr>
          </a:p>
          <a:p>
            <a:pPr marL="285750" indent="-285750" algn="just">
              <a:buFont typeface="Wingdings" panose="05000000000000000000" pitchFamily="2" charset="2"/>
              <a:buChar char="v"/>
            </a:pPr>
            <a:r>
              <a:rPr lang="en-US" sz="1200" b="1" dirty="0">
                <a:latin typeface="Space Mono" panose="020B0604020202020204" charset="0"/>
              </a:rPr>
              <a:t>Customers:-</a:t>
            </a:r>
          </a:p>
          <a:p>
            <a:pPr algn="just"/>
            <a:r>
              <a:rPr lang="en-US" sz="1200" b="1" dirty="0">
                <a:latin typeface="Space Mono" panose="020B0604020202020204" charset="0"/>
              </a:rPr>
              <a:t>	</a:t>
            </a:r>
            <a:r>
              <a:rPr lang="en-US" sz="1200" dirty="0">
                <a:latin typeface="Space Mono" panose="020B0604020202020204" charset="0"/>
              </a:rPr>
              <a:t>Customers can book tour packages by the filling 	form.</a:t>
            </a:r>
          </a:p>
          <a:p>
            <a:pPr algn="just"/>
            <a:endParaRPr lang="en-US" sz="1200" b="1" dirty="0">
              <a:latin typeface="Space Mono" panose="020B0604020202020204" charset="0"/>
            </a:endParaRPr>
          </a:p>
          <a:p>
            <a:pPr marL="171450" lvl="3" indent="-171450" algn="just">
              <a:buFont typeface="Wingdings" panose="05000000000000000000" pitchFamily="2" charset="2"/>
              <a:buChar char="v"/>
            </a:pPr>
            <a:r>
              <a:rPr lang="en-AU" sz="1200" b="1" dirty="0">
                <a:latin typeface="Space Mono" panose="020B0604020202020204" charset="0"/>
              </a:rPr>
              <a:t> Service Providers:-</a:t>
            </a:r>
            <a:endParaRPr lang="en-IN" sz="1200" dirty="0">
              <a:latin typeface="Space Mono" panose="020B0604020202020204" charset="0"/>
            </a:endParaRPr>
          </a:p>
          <a:p>
            <a:pPr marL="0" indent="0" algn="just">
              <a:buNone/>
            </a:pPr>
            <a:r>
              <a:rPr lang="en-AU" sz="1200" dirty="0">
                <a:latin typeface="Space Mono" panose="020B0604020202020204" charset="0"/>
              </a:rPr>
              <a:t>	These are the main users of the portal. </a:t>
            </a:r>
            <a:r>
              <a:rPr lang="hi-IN" sz="1200" dirty="0">
                <a:latin typeface="Space Mono" panose="020B0604020202020204" charset="0"/>
              </a:rPr>
              <a:t>स</a:t>
            </a:r>
            <a:r>
              <a:rPr lang="en-IN" sz="1200" dirty="0">
                <a:latin typeface="Space Mono" panose="020B0604020202020204" charset="0"/>
              </a:rPr>
              <a:t>FAR</a:t>
            </a:r>
            <a:r>
              <a:rPr lang="en-AU" sz="1200" dirty="0">
                <a:latin typeface="Space Mono" panose="020B0604020202020204" charset="0"/>
              </a:rPr>
              <a:t> 	would get the business if the good number of 	quality service providers available to 	serve the 	customer’s booking.</a:t>
            </a:r>
          </a:p>
          <a:p>
            <a:pPr marL="0" indent="0" algn="just">
              <a:buNone/>
            </a:pPr>
            <a:endParaRPr lang="en-AU" sz="1200" dirty="0">
              <a:latin typeface="Space Mono" panose="020B0604020202020204" charset="0"/>
            </a:endParaRPr>
          </a:p>
          <a:p>
            <a:pPr marL="171450" indent="-171450" algn="just">
              <a:buFont typeface="Wingdings" panose="05000000000000000000" pitchFamily="2" charset="2"/>
              <a:buChar char="v"/>
            </a:pPr>
            <a:r>
              <a:rPr lang="en-AU" sz="1200" dirty="0">
                <a:latin typeface="Space Mono" panose="020B0604020202020204" charset="0"/>
              </a:rPr>
              <a:t> </a:t>
            </a:r>
            <a:r>
              <a:rPr lang="en-AU" sz="1200" b="1" dirty="0">
                <a:latin typeface="Space Mono" panose="020B0604020202020204" charset="0"/>
              </a:rPr>
              <a:t>Admin:-</a:t>
            </a:r>
          </a:p>
          <a:p>
            <a:pPr algn="just"/>
            <a:r>
              <a:rPr lang="en-AU" sz="1200" b="1" dirty="0">
                <a:latin typeface="Space Mono" panose="020B0604020202020204" charset="0"/>
              </a:rPr>
              <a:t>	</a:t>
            </a:r>
            <a:r>
              <a:rPr lang="en-AU" sz="1200" dirty="0">
                <a:latin typeface="Space Mono" panose="020B0604020202020204" charset="0"/>
              </a:rPr>
              <a:t>Admin or Backoffice users would be helping 	customers or service providers through 	the admin 	interface. </a:t>
            </a:r>
            <a:r>
              <a:rPr lang="en-IN" sz="1200" dirty="0">
                <a:latin typeface="Space Mono" panose="020B0604020202020204" charset="0"/>
              </a:rPr>
              <a:t>And handling the booking data.</a:t>
            </a:r>
          </a:p>
          <a:p>
            <a:pPr algn="just"/>
            <a:endParaRPr lang="en-IN" sz="1200" b="1" dirty="0">
              <a:latin typeface="Space Mono" panose="020B0604020202020204" charset="0"/>
            </a:endParaRPr>
          </a:p>
          <a:p>
            <a:pPr marL="171450" indent="-171450" algn="just">
              <a:buFont typeface="Wingdings" panose="05000000000000000000" pitchFamily="2" charset="2"/>
              <a:buChar char="v"/>
            </a:pPr>
            <a:endParaRPr lang="en-US" sz="1200" dirty="0">
              <a:latin typeface="Space Mono" panose="020B0604020202020204" charset="0"/>
            </a:endParaRPr>
          </a:p>
        </p:txBody>
      </p:sp>
      <p:sp>
        <p:nvSpPr>
          <p:cNvPr id="5" name="Google Shape;925;p82">
            <a:extLst>
              <a:ext uri="{FF2B5EF4-FFF2-40B4-BE49-F238E27FC236}">
                <a16:creationId xmlns:a16="http://schemas.microsoft.com/office/drawing/2014/main" id="{1C4F1867-097D-2778-DD81-4F536379FEDA}"/>
              </a:ext>
            </a:extLst>
          </p:cNvPr>
          <p:cNvSpPr/>
          <p:nvPr/>
        </p:nvSpPr>
        <p:spPr>
          <a:xfrm>
            <a:off x="644794" y="352468"/>
            <a:ext cx="127500" cy="127500"/>
          </a:xfrm>
          <a:prstGeom prst="ellipse">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6" name="TextBox 6">
            <a:extLst>
              <a:ext uri="{FF2B5EF4-FFF2-40B4-BE49-F238E27FC236}">
                <a16:creationId xmlns:a16="http://schemas.microsoft.com/office/drawing/2014/main" id="{B3D71499-198B-79B9-5B83-534CA66B6F0A}"/>
              </a:ext>
            </a:extLst>
          </p:cNvPr>
          <p:cNvSpPr txBox="1"/>
          <p:nvPr/>
        </p:nvSpPr>
        <p:spPr>
          <a:xfrm>
            <a:off x="839769" y="255184"/>
            <a:ext cx="2524927" cy="338554"/>
          </a:xfrm>
          <a:prstGeom prst="rect">
            <a:avLst/>
          </a:prstGeom>
          <a:noFill/>
        </p:spPr>
        <p:txBody>
          <a:bodyPr wrap="square">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1600" b="1" dirty="0">
                <a:latin typeface="Space Mono" panose="020B0604020202020204" charset="0"/>
              </a:rPr>
              <a:t>Project : </a:t>
            </a:r>
            <a:r>
              <a:rPr lang="hi-IN" sz="1600" b="1" dirty="0">
                <a:latin typeface="Space Mono" panose="020B0604020202020204" charset="0"/>
              </a:rPr>
              <a:t>स</a:t>
            </a:r>
            <a:r>
              <a:rPr lang="en" sz="1600" b="1" dirty="0">
                <a:latin typeface="Space Mono" panose="020B0604020202020204" charset="0"/>
              </a:rPr>
              <a:t>FAR</a:t>
            </a:r>
            <a:endParaRPr lang="en-IN" sz="1600" b="1" dirty="0">
              <a:latin typeface="Space Mono" panose="020B0604020202020204" charset="0"/>
            </a:endParaRPr>
          </a:p>
        </p:txBody>
      </p:sp>
    </p:spTree>
    <p:extLst>
      <p:ext uri="{BB962C8B-B14F-4D97-AF65-F5344CB8AC3E}">
        <p14:creationId xmlns:p14="http://schemas.microsoft.com/office/powerpoint/2010/main" val="39601113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5" name="Google Shape;925;p82"/>
          <p:cNvSpPr/>
          <p:nvPr/>
        </p:nvSpPr>
        <p:spPr>
          <a:xfrm>
            <a:off x="31483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TextBox 4">
            <a:extLst>
              <a:ext uri="{FF2B5EF4-FFF2-40B4-BE49-F238E27FC236}">
                <a16:creationId xmlns:a16="http://schemas.microsoft.com/office/drawing/2014/main" id="{C7C4AFEA-030A-E10A-E9E3-7154E3065950}"/>
              </a:ext>
            </a:extLst>
          </p:cNvPr>
          <p:cNvSpPr txBox="1"/>
          <p:nvPr/>
        </p:nvSpPr>
        <p:spPr>
          <a:xfrm>
            <a:off x="3039277" y="964050"/>
            <a:ext cx="5657850" cy="1938992"/>
          </a:xfrm>
          <a:prstGeom prst="rect">
            <a:avLst/>
          </a:prstGeom>
          <a:noFill/>
        </p:spPr>
        <p:txBody>
          <a:bodyPr wrap="square">
            <a:spAutoFit/>
          </a:bodyPr>
          <a:lstStyle/>
          <a:p>
            <a:pPr algn="just"/>
            <a:r>
              <a:rPr lang="en-AU" sz="1200" b="1" dirty="0">
                <a:latin typeface="Space Mono" panose="020B0604020202020204" charset="0"/>
              </a:rPr>
              <a:t>	</a:t>
            </a:r>
            <a:r>
              <a:rPr lang="en-AU" sz="1200" dirty="0">
                <a:latin typeface="Space Mono" panose="020B0604020202020204" charset="0"/>
              </a:rPr>
              <a:t>Admin should be able to see all the registered 	users and should be able to approve first time 	registered users.</a:t>
            </a:r>
          </a:p>
          <a:p>
            <a:pPr algn="just"/>
            <a:endParaRPr lang="en-IN" sz="1200" dirty="0">
              <a:latin typeface="Space Mono" panose="020B0604020202020204" charset="0"/>
            </a:endParaRPr>
          </a:p>
          <a:p>
            <a:r>
              <a:rPr lang="en-AU" sz="1200" dirty="0">
                <a:latin typeface="Space Mono" panose="020B0604020202020204" charset="0"/>
              </a:rPr>
              <a:t>	Admin should be able to see all the service 	requests and they should have ability to 	reschedule or cancel any service request. </a:t>
            </a:r>
            <a:endParaRPr lang="en-IN" sz="1200" dirty="0">
              <a:latin typeface="Space Mono" panose="020B0604020202020204" charset="0"/>
            </a:endParaRPr>
          </a:p>
          <a:p>
            <a:pPr algn="just"/>
            <a:endParaRPr lang="en-IN" sz="1200" dirty="0">
              <a:latin typeface="Space Mono" panose="020B0604020202020204" charset="0"/>
            </a:endParaRPr>
          </a:p>
          <a:p>
            <a:pPr algn="just"/>
            <a:endParaRPr lang="en-IN" sz="1200" b="1" dirty="0">
              <a:latin typeface="Space Mono" panose="020B0604020202020204" charset="0"/>
            </a:endParaRPr>
          </a:p>
          <a:p>
            <a:pPr marL="171450" indent="-171450" algn="just">
              <a:buFont typeface="Wingdings" panose="05000000000000000000" pitchFamily="2" charset="2"/>
              <a:buChar char="v"/>
            </a:pPr>
            <a:endParaRPr lang="en-US" sz="1200" dirty="0">
              <a:latin typeface="Space Mono" panose="020B0604020202020204" charset="0"/>
            </a:endParaRPr>
          </a:p>
        </p:txBody>
      </p:sp>
      <p:pic>
        <p:nvPicPr>
          <p:cNvPr id="6" name="Picture 5">
            <a:extLst>
              <a:ext uri="{FF2B5EF4-FFF2-40B4-BE49-F238E27FC236}">
                <a16:creationId xmlns:a16="http://schemas.microsoft.com/office/drawing/2014/main" id="{BFC658C3-818E-F0B4-1FC4-0603B2A01A73}"/>
              </a:ext>
            </a:extLst>
          </p:cNvPr>
          <p:cNvPicPr>
            <a:picLocks noChangeAspect="1"/>
          </p:cNvPicPr>
          <p:nvPr/>
        </p:nvPicPr>
        <p:blipFill>
          <a:blip r:embed="rId3"/>
          <a:stretch>
            <a:fillRect/>
          </a:stretch>
        </p:blipFill>
        <p:spPr>
          <a:xfrm>
            <a:off x="321230" y="1568025"/>
            <a:ext cx="2007450" cy="2007450"/>
          </a:xfrm>
          <a:prstGeom prst="rect">
            <a:avLst/>
          </a:prstGeom>
        </p:spPr>
      </p:pic>
      <p:sp>
        <p:nvSpPr>
          <p:cNvPr id="8" name="TextBox 7">
            <a:extLst>
              <a:ext uri="{FF2B5EF4-FFF2-40B4-BE49-F238E27FC236}">
                <a16:creationId xmlns:a16="http://schemas.microsoft.com/office/drawing/2014/main" id="{E50AF75A-0427-69B1-C665-F1CB741F3D92}"/>
              </a:ext>
            </a:extLst>
          </p:cNvPr>
          <p:cNvSpPr txBox="1"/>
          <p:nvPr/>
        </p:nvSpPr>
        <p:spPr>
          <a:xfrm>
            <a:off x="3343275" y="346361"/>
            <a:ext cx="2524927" cy="338554"/>
          </a:xfrm>
          <a:prstGeom prst="rect">
            <a:avLst/>
          </a:prstGeom>
          <a:noFill/>
        </p:spPr>
        <p:txBody>
          <a:bodyPr wrap="square">
            <a:spAutoFit/>
          </a:bodyPr>
          <a:lstStyle/>
          <a:p>
            <a:r>
              <a:rPr lang="en" sz="1600" b="1" dirty="0">
                <a:latin typeface="Space Mono" panose="020B0604020202020204" charset="0"/>
              </a:rPr>
              <a:t>Project : </a:t>
            </a:r>
            <a:r>
              <a:rPr lang="hi-IN" sz="1600" b="1" dirty="0">
                <a:latin typeface="Space Mono" panose="020B0604020202020204" charset="0"/>
              </a:rPr>
              <a:t>स</a:t>
            </a:r>
            <a:r>
              <a:rPr lang="en" sz="1600" b="1" dirty="0">
                <a:latin typeface="Space Mono" panose="020B0604020202020204" charset="0"/>
              </a:rPr>
              <a:t>FAR</a:t>
            </a:r>
            <a:endParaRPr lang="en-IN" sz="1600" b="1" dirty="0">
              <a:latin typeface="Space Mono" panose="020B0604020202020204" charset="0"/>
            </a:endParaRPr>
          </a:p>
        </p:txBody>
      </p:sp>
    </p:spTree>
    <p:extLst>
      <p:ext uri="{BB962C8B-B14F-4D97-AF65-F5344CB8AC3E}">
        <p14:creationId xmlns:p14="http://schemas.microsoft.com/office/powerpoint/2010/main" val="14419002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16" name="Picture 15">
            <a:extLst>
              <a:ext uri="{FF2B5EF4-FFF2-40B4-BE49-F238E27FC236}">
                <a16:creationId xmlns:a16="http://schemas.microsoft.com/office/drawing/2014/main" id="{4FF8FD74-D4D1-84CD-2D4D-09AE3E6A114C}"/>
              </a:ext>
            </a:extLst>
          </p:cNvPr>
          <p:cNvPicPr>
            <a:picLocks noChangeAspect="1"/>
          </p:cNvPicPr>
          <p:nvPr/>
        </p:nvPicPr>
        <p:blipFill>
          <a:blip r:embed="rId3"/>
          <a:stretch>
            <a:fillRect/>
          </a:stretch>
        </p:blipFill>
        <p:spPr>
          <a:xfrm>
            <a:off x="6879619" y="1568025"/>
            <a:ext cx="2007450" cy="2007450"/>
          </a:xfrm>
          <a:prstGeom prst="rect">
            <a:avLst/>
          </a:prstGeom>
        </p:spPr>
      </p:pic>
      <p:sp>
        <p:nvSpPr>
          <p:cNvPr id="5" name="Google Shape;925;p82">
            <a:extLst>
              <a:ext uri="{FF2B5EF4-FFF2-40B4-BE49-F238E27FC236}">
                <a16:creationId xmlns:a16="http://schemas.microsoft.com/office/drawing/2014/main" id="{1C4F1867-097D-2778-DD81-4F536379FEDA}"/>
              </a:ext>
            </a:extLst>
          </p:cNvPr>
          <p:cNvSpPr/>
          <p:nvPr/>
        </p:nvSpPr>
        <p:spPr>
          <a:xfrm>
            <a:off x="644794" y="352468"/>
            <a:ext cx="127500" cy="127500"/>
          </a:xfrm>
          <a:prstGeom prst="ellipse">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10" name="TextBox 6">
            <a:extLst>
              <a:ext uri="{FF2B5EF4-FFF2-40B4-BE49-F238E27FC236}">
                <a16:creationId xmlns:a16="http://schemas.microsoft.com/office/drawing/2014/main" id="{ABE9A74C-2D27-FF32-3E52-28FEB7EB5313}"/>
              </a:ext>
            </a:extLst>
          </p:cNvPr>
          <p:cNvSpPr txBox="1"/>
          <p:nvPr/>
        </p:nvSpPr>
        <p:spPr>
          <a:xfrm>
            <a:off x="823168" y="268904"/>
            <a:ext cx="2524927" cy="338554"/>
          </a:xfrm>
          <a:prstGeom prst="rect">
            <a:avLst/>
          </a:prstGeom>
          <a:noFill/>
        </p:spPr>
        <p:txBody>
          <a:bodyPr wrap="square">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1600" b="1" dirty="0">
                <a:latin typeface="Space Mono" panose="020B0604020202020204" charset="0"/>
              </a:rPr>
              <a:t>Workflow</a:t>
            </a:r>
          </a:p>
        </p:txBody>
      </p:sp>
      <p:pic>
        <p:nvPicPr>
          <p:cNvPr id="11" name="Picture 10">
            <a:extLst>
              <a:ext uri="{FF2B5EF4-FFF2-40B4-BE49-F238E27FC236}">
                <a16:creationId xmlns:a16="http://schemas.microsoft.com/office/drawing/2014/main" id="{039EC070-D68D-EF70-2032-15A167A94A82}"/>
              </a:ext>
            </a:extLst>
          </p:cNvPr>
          <p:cNvPicPr>
            <a:picLocks noChangeAspect="1"/>
          </p:cNvPicPr>
          <p:nvPr/>
        </p:nvPicPr>
        <p:blipFill>
          <a:blip r:embed="rId4"/>
          <a:stretch>
            <a:fillRect/>
          </a:stretch>
        </p:blipFill>
        <p:spPr>
          <a:xfrm>
            <a:off x="1368606" y="1443043"/>
            <a:ext cx="3887537" cy="2917188"/>
          </a:xfrm>
          <a:prstGeom prst="rect">
            <a:avLst/>
          </a:prstGeom>
        </p:spPr>
      </p:pic>
      <p:sp>
        <p:nvSpPr>
          <p:cNvPr id="12" name="TextBox 9">
            <a:extLst>
              <a:ext uri="{FF2B5EF4-FFF2-40B4-BE49-F238E27FC236}">
                <a16:creationId xmlns:a16="http://schemas.microsoft.com/office/drawing/2014/main" id="{CB06594F-ADF5-826E-1844-69E5B6C247D0}"/>
              </a:ext>
            </a:extLst>
          </p:cNvPr>
          <p:cNvSpPr txBox="1"/>
          <p:nvPr/>
        </p:nvSpPr>
        <p:spPr>
          <a:xfrm>
            <a:off x="2165802" y="876164"/>
            <a:ext cx="2293144" cy="307777"/>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dirty="0">
                <a:latin typeface="Space Mono" panose="020B0604020202020204" charset="0"/>
              </a:rPr>
              <a:t>How To Book Package</a:t>
            </a:r>
          </a:p>
        </p:txBody>
      </p:sp>
    </p:spTree>
    <p:extLst>
      <p:ext uri="{BB962C8B-B14F-4D97-AF65-F5344CB8AC3E}">
        <p14:creationId xmlns:p14="http://schemas.microsoft.com/office/powerpoint/2010/main" val="21563948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5" name="Google Shape;925;p82"/>
          <p:cNvSpPr/>
          <p:nvPr/>
        </p:nvSpPr>
        <p:spPr>
          <a:xfrm>
            <a:off x="31483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 name="Picture 5">
            <a:extLst>
              <a:ext uri="{FF2B5EF4-FFF2-40B4-BE49-F238E27FC236}">
                <a16:creationId xmlns:a16="http://schemas.microsoft.com/office/drawing/2014/main" id="{BFC658C3-818E-F0B4-1FC4-0603B2A01A73}"/>
              </a:ext>
            </a:extLst>
          </p:cNvPr>
          <p:cNvPicPr>
            <a:picLocks noChangeAspect="1"/>
          </p:cNvPicPr>
          <p:nvPr/>
        </p:nvPicPr>
        <p:blipFill>
          <a:blip r:embed="rId3"/>
          <a:stretch>
            <a:fillRect/>
          </a:stretch>
        </p:blipFill>
        <p:spPr>
          <a:xfrm>
            <a:off x="321229" y="1568025"/>
            <a:ext cx="2007450" cy="2007450"/>
          </a:xfrm>
          <a:prstGeom prst="rect">
            <a:avLst/>
          </a:prstGeom>
        </p:spPr>
      </p:pic>
      <p:sp>
        <p:nvSpPr>
          <p:cNvPr id="8" name="TextBox 7">
            <a:extLst>
              <a:ext uri="{FF2B5EF4-FFF2-40B4-BE49-F238E27FC236}">
                <a16:creationId xmlns:a16="http://schemas.microsoft.com/office/drawing/2014/main" id="{E50AF75A-0427-69B1-C665-F1CB741F3D92}"/>
              </a:ext>
            </a:extLst>
          </p:cNvPr>
          <p:cNvSpPr txBox="1"/>
          <p:nvPr/>
        </p:nvSpPr>
        <p:spPr>
          <a:xfrm>
            <a:off x="3343275" y="346361"/>
            <a:ext cx="4807744" cy="338554"/>
          </a:xfrm>
          <a:prstGeom prst="rect">
            <a:avLst/>
          </a:prstGeom>
          <a:noFill/>
        </p:spPr>
        <p:txBody>
          <a:bodyPr wrap="square">
            <a:spAutoFit/>
          </a:bodyPr>
          <a:lstStyle/>
          <a:p>
            <a:r>
              <a:rPr lang="en-IN" sz="1600" b="1" dirty="0">
                <a:latin typeface="Space Mono" panose="020B0604020202020204" charset="0"/>
              </a:rPr>
              <a:t>Tools &amp; Technologies Used In Project</a:t>
            </a:r>
          </a:p>
        </p:txBody>
      </p:sp>
      <p:sp>
        <p:nvSpPr>
          <p:cNvPr id="3" name="TextBox 2">
            <a:extLst>
              <a:ext uri="{FF2B5EF4-FFF2-40B4-BE49-F238E27FC236}">
                <a16:creationId xmlns:a16="http://schemas.microsoft.com/office/drawing/2014/main" id="{536A0614-AAC4-C4FD-CDE5-42C5A8B6C439}"/>
              </a:ext>
            </a:extLst>
          </p:cNvPr>
          <p:cNvSpPr txBox="1"/>
          <p:nvPr/>
        </p:nvSpPr>
        <p:spPr>
          <a:xfrm>
            <a:off x="3343275" y="1402199"/>
            <a:ext cx="4572000" cy="1754326"/>
          </a:xfrm>
          <a:prstGeom prst="rect">
            <a:avLst/>
          </a:prstGeom>
          <a:noFill/>
        </p:spPr>
        <p:txBody>
          <a:bodyPr wrap="square">
            <a:spAutoFit/>
          </a:bodyPr>
          <a:lstStyle/>
          <a:p>
            <a:pPr lvl="0"/>
            <a:endParaRPr lang="en-IN" sz="1200" dirty="0">
              <a:latin typeface="Space Mono" panose="020B0604020202020204" charset="0"/>
            </a:endParaRPr>
          </a:p>
          <a:p>
            <a:pPr marL="285750" lvl="0" indent="-285750">
              <a:buFont typeface="Wingdings" panose="05000000000000000000" pitchFamily="2" charset="2"/>
              <a:buChar char="v"/>
            </a:pPr>
            <a:r>
              <a:rPr lang="en-AU" sz="1200" b="1" dirty="0">
                <a:latin typeface="Space Mono" panose="020B0604020202020204" charset="0"/>
              </a:rPr>
              <a:t>Front end :</a:t>
            </a:r>
            <a:r>
              <a:rPr lang="en-AU" sz="1200" dirty="0">
                <a:latin typeface="Space Mono" panose="020B0604020202020204" charset="0"/>
              </a:rPr>
              <a:t> HTML | CSS | Bootstrap | ReacJs</a:t>
            </a:r>
          </a:p>
          <a:p>
            <a:pPr marL="285750" lvl="0" indent="-285750">
              <a:buFont typeface="Wingdings" panose="05000000000000000000" pitchFamily="2" charset="2"/>
              <a:buChar char="v"/>
            </a:pPr>
            <a:endParaRPr lang="en-AU" sz="1200" dirty="0">
              <a:latin typeface="Space Mono" panose="020B0604020202020204" charset="0"/>
            </a:endParaRPr>
          </a:p>
          <a:p>
            <a:pPr marL="285750" indent="-285750">
              <a:buFont typeface="Wingdings" panose="05000000000000000000" pitchFamily="2" charset="2"/>
              <a:buChar char="v"/>
            </a:pPr>
            <a:r>
              <a:rPr lang="en-AU" sz="1200" b="1" dirty="0">
                <a:latin typeface="Space Mono" panose="020B0604020202020204" charset="0"/>
              </a:rPr>
              <a:t>Back end  : </a:t>
            </a:r>
            <a:r>
              <a:rPr lang="en-AU" sz="1200" dirty="0">
                <a:latin typeface="Space Mono" panose="020B0604020202020204" charset="0"/>
              </a:rPr>
              <a:t>ReactJs | JavaScript</a:t>
            </a:r>
          </a:p>
          <a:p>
            <a:endParaRPr lang="en-IN" sz="1200" dirty="0">
              <a:latin typeface="Space Mono" panose="020B0604020202020204" charset="0"/>
            </a:endParaRPr>
          </a:p>
          <a:p>
            <a:pPr marL="285750" indent="-285750">
              <a:buFont typeface="Wingdings" panose="05000000000000000000" pitchFamily="2" charset="2"/>
              <a:buChar char="v"/>
            </a:pPr>
            <a:r>
              <a:rPr lang="en-AU" sz="1200" b="1" dirty="0">
                <a:latin typeface="Space Mono" panose="020B0604020202020204" charset="0"/>
              </a:rPr>
              <a:t>Database  :</a:t>
            </a:r>
            <a:r>
              <a:rPr lang="en-AU" sz="1200" dirty="0">
                <a:latin typeface="Space Mono" panose="020B0604020202020204" charset="0"/>
              </a:rPr>
              <a:t> JSON File</a:t>
            </a:r>
          </a:p>
          <a:p>
            <a:pPr lvl="0"/>
            <a:endParaRPr lang="en-IN" sz="1200" dirty="0">
              <a:latin typeface="Space Mono" panose="020B0604020202020204" charset="0"/>
            </a:endParaRPr>
          </a:p>
          <a:p>
            <a:pPr marL="285750" lvl="0" indent="-285750">
              <a:buFont typeface="Wingdings" panose="05000000000000000000" pitchFamily="2" charset="2"/>
              <a:buChar char="v"/>
            </a:pPr>
            <a:r>
              <a:rPr lang="en-AU" sz="1200" b="1" dirty="0">
                <a:latin typeface="Space Mono" panose="020B0604020202020204" charset="0"/>
              </a:rPr>
              <a:t>Tools/IDE :</a:t>
            </a:r>
            <a:r>
              <a:rPr lang="en-AU" sz="1200" dirty="0">
                <a:latin typeface="Space Mono" panose="020B0604020202020204" charset="0"/>
              </a:rPr>
              <a:t> Visual Studio Code</a:t>
            </a:r>
            <a:endParaRPr lang="en-IN" sz="1200" dirty="0">
              <a:latin typeface="Space Mono" panose="020B0604020202020204" charset="0"/>
            </a:endParaRPr>
          </a:p>
          <a:p>
            <a:pPr marL="285750" indent="-285750">
              <a:buFont typeface="Wingdings" panose="05000000000000000000" pitchFamily="2" charset="2"/>
              <a:buChar char="v"/>
            </a:pPr>
            <a:endParaRPr lang="en-IN" sz="1200" dirty="0">
              <a:latin typeface="Space Mono" panose="020B0604020202020204" charset="0"/>
            </a:endParaRPr>
          </a:p>
        </p:txBody>
      </p:sp>
    </p:spTree>
    <p:extLst>
      <p:ext uri="{BB962C8B-B14F-4D97-AF65-F5344CB8AC3E}">
        <p14:creationId xmlns:p14="http://schemas.microsoft.com/office/powerpoint/2010/main" val="41613190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16" name="Picture 15">
            <a:extLst>
              <a:ext uri="{FF2B5EF4-FFF2-40B4-BE49-F238E27FC236}">
                <a16:creationId xmlns:a16="http://schemas.microsoft.com/office/drawing/2014/main" id="{4FF8FD74-D4D1-84CD-2D4D-09AE3E6A114C}"/>
              </a:ext>
            </a:extLst>
          </p:cNvPr>
          <p:cNvPicPr>
            <a:picLocks noChangeAspect="1"/>
          </p:cNvPicPr>
          <p:nvPr/>
        </p:nvPicPr>
        <p:blipFill>
          <a:blip r:embed="rId3"/>
          <a:stretch>
            <a:fillRect/>
          </a:stretch>
        </p:blipFill>
        <p:spPr>
          <a:xfrm>
            <a:off x="6879619" y="1568025"/>
            <a:ext cx="2007450" cy="2007450"/>
          </a:xfrm>
          <a:prstGeom prst="rect">
            <a:avLst/>
          </a:prstGeom>
        </p:spPr>
      </p:pic>
      <p:sp>
        <p:nvSpPr>
          <p:cNvPr id="5" name="Google Shape;925;p82">
            <a:extLst>
              <a:ext uri="{FF2B5EF4-FFF2-40B4-BE49-F238E27FC236}">
                <a16:creationId xmlns:a16="http://schemas.microsoft.com/office/drawing/2014/main" id="{1C4F1867-097D-2778-DD81-4F536379FEDA}"/>
              </a:ext>
            </a:extLst>
          </p:cNvPr>
          <p:cNvSpPr/>
          <p:nvPr/>
        </p:nvSpPr>
        <p:spPr>
          <a:xfrm>
            <a:off x="644794" y="352468"/>
            <a:ext cx="127500" cy="127500"/>
          </a:xfrm>
          <a:prstGeom prst="ellipse">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3" name="Content Placeholder 2">
            <a:extLst>
              <a:ext uri="{FF2B5EF4-FFF2-40B4-BE49-F238E27FC236}">
                <a16:creationId xmlns:a16="http://schemas.microsoft.com/office/drawing/2014/main" id="{68309541-AE5F-C0B6-8914-42B28DEA4664}"/>
              </a:ext>
            </a:extLst>
          </p:cNvPr>
          <p:cNvSpPr txBox="1">
            <a:spLocks/>
          </p:cNvSpPr>
          <p:nvPr/>
        </p:nvSpPr>
        <p:spPr>
          <a:xfrm>
            <a:off x="442336" y="1152159"/>
            <a:ext cx="3415289" cy="2805480"/>
          </a:xfrm>
          <a:prstGeom prst="rect">
            <a:avLst/>
          </a:prstGeom>
          <a:noFill/>
          <a:ln>
            <a:noFill/>
          </a:ln>
        </p:spPr>
        <p:txBody>
          <a:bodyPr spcFirstLastPara="1" wrap="square" lIns="0" tIns="0" rIns="0" bIns="0" anchor="t" anchorCtr="0">
            <a:normAutofit/>
          </a:bodyPr>
          <a:lstStyle>
            <a:defPPr marR="0" lvl="0" algn="l" rtl="0">
              <a:lnSpc>
                <a:spcPct val="100000"/>
              </a:lnSpc>
              <a:spcBef>
                <a:spcPts val="0"/>
              </a:spcBef>
              <a:spcAft>
                <a:spcPts val="0"/>
              </a:spcAft>
            </a:defPPr>
            <a:lvl1pPr marL="457200" marR="0" lvl="0" indent="-317500" algn="l" rtl="0">
              <a:lnSpc>
                <a:spcPct val="90000"/>
              </a:lnSpc>
              <a:spcBef>
                <a:spcPts val="0"/>
              </a:spcBef>
              <a:spcAft>
                <a:spcPts val="0"/>
              </a:spcAft>
              <a:buClr>
                <a:schemeClr val="dk1"/>
              </a:buClr>
              <a:buSzPts val="1400"/>
              <a:buFont typeface="Quicksand Medium"/>
              <a:buNone/>
              <a:defRPr sz="1600" b="0" i="0" u="none" strike="noStrike" cap="none">
                <a:solidFill>
                  <a:schemeClr val="dk1"/>
                </a:solidFill>
                <a:latin typeface="Quicksand Medium"/>
                <a:ea typeface="Quicksand Medium"/>
                <a:cs typeface="Quicksand Medium"/>
                <a:sym typeface="Quicksand Medium"/>
              </a:defRPr>
            </a:lvl1pPr>
            <a:lvl2pPr marL="914400" marR="0" lvl="1"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2pPr>
            <a:lvl3pPr marL="1371600" marR="0" lvl="2"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3pPr>
            <a:lvl4pPr marL="1828800" marR="0" lvl="3"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4pPr>
            <a:lvl5pPr marL="2286000" marR="0" lvl="4"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5pPr>
            <a:lvl6pPr marL="2743200" marR="0" lvl="5"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6pPr>
            <a:lvl7pPr marL="3200400" marR="0" lvl="6"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7pPr>
            <a:lvl8pPr marL="3657600" marR="0" lvl="7"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8pPr>
            <a:lvl9pPr marL="4114800" marR="0" lvl="8"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9pPr>
          </a:lstStyle>
          <a:p>
            <a:pPr>
              <a:buFont typeface="Wingdings" panose="05000000000000000000" pitchFamily="2" charset="2"/>
              <a:buChar char="v"/>
            </a:pPr>
            <a:r>
              <a:rPr lang="en-GB" sz="1200" b="1" dirty="0">
                <a:latin typeface="Space Mono" panose="020B0604020202020204" charset="0"/>
              </a:rPr>
              <a:t>Home Screen &amp; Public Pages</a:t>
            </a:r>
          </a:p>
          <a:p>
            <a:pPr marL="139700" indent="0"/>
            <a:endParaRPr lang="en-GB" sz="1200" b="1" dirty="0">
              <a:latin typeface="Space Mono" panose="020B0604020202020204" charset="0"/>
            </a:endParaRPr>
          </a:p>
          <a:p>
            <a:pPr>
              <a:buFont typeface="+mj-lt"/>
              <a:buAutoNum type="arabicPeriod"/>
            </a:pPr>
            <a:r>
              <a:rPr lang="en-GB" sz="1200" dirty="0">
                <a:latin typeface="Space Mono" panose="020B0604020202020204" charset="0"/>
              </a:rPr>
              <a:t>Home Screen</a:t>
            </a:r>
          </a:p>
          <a:p>
            <a:pPr>
              <a:buFont typeface="+mj-lt"/>
              <a:buAutoNum type="arabicPeriod"/>
            </a:pPr>
            <a:r>
              <a:rPr lang="en-AU" sz="1200" dirty="0">
                <a:latin typeface="Space Mono" panose="020B0604020202020204" charset="0"/>
              </a:rPr>
              <a:t>Packages</a:t>
            </a:r>
          </a:p>
          <a:p>
            <a:pPr>
              <a:buFont typeface="+mj-lt"/>
              <a:buAutoNum type="arabicPeriod"/>
            </a:pPr>
            <a:r>
              <a:rPr lang="en-AU" sz="1200" dirty="0">
                <a:latin typeface="Space Mono" panose="020B0604020202020204" charset="0"/>
              </a:rPr>
              <a:t>Gallery</a:t>
            </a:r>
          </a:p>
          <a:p>
            <a:pPr>
              <a:buFont typeface="+mj-lt"/>
              <a:buAutoNum type="arabicPeriod"/>
            </a:pPr>
            <a:r>
              <a:rPr lang="en-AU" sz="1200" dirty="0">
                <a:latin typeface="Space Mono" panose="020B0604020202020204" charset="0"/>
              </a:rPr>
              <a:t>Contact Us</a:t>
            </a:r>
          </a:p>
          <a:p>
            <a:pPr>
              <a:buFont typeface="+mj-lt"/>
              <a:buAutoNum type="arabicPeriod"/>
            </a:pPr>
            <a:r>
              <a:rPr lang="en-AU" sz="1200" dirty="0">
                <a:latin typeface="Space Mono" panose="020B0604020202020204" charset="0"/>
              </a:rPr>
              <a:t>About Us</a:t>
            </a:r>
          </a:p>
          <a:p>
            <a:pPr marL="139700" indent="0"/>
            <a:endParaRPr lang="en-GB" sz="1200" dirty="0">
              <a:latin typeface="Space Mono" panose="020B0604020202020204" charset="0"/>
            </a:endParaRPr>
          </a:p>
          <a:p>
            <a:pPr>
              <a:buFont typeface="Wingdings" panose="05000000000000000000" pitchFamily="2" charset="2"/>
              <a:buChar char="v"/>
            </a:pPr>
            <a:r>
              <a:rPr lang="en-AU" sz="1200" b="1" dirty="0">
                <a:latin typeface="Space Mono" panose="020B0604020202020204" charset="0"/>
              </a:rPr>
              <a:t>Signup/Login</a:t>
            </a:r>
          </a:p>
          <a:p>
            <a:pPr>
              <a:buFont typeface="Wingdings" panose="05000000000000000000" pitchFamily="2" charset="2"/>
              <a:buChar char="v"/>
            </a:pPr>
            <a:endParaRPr lang="en-AU" sz="1200" b="1" dirty="0">
              <a:latin typeface="Space Mono" panose="020B0604020202020204" charset="0"/>
            </a:endParaRPr>
          </a:p>
          <a:p>
            <a:pPr>
              <a:buFont typeface="+mj-lt"/>
              <a:buAutoNum type="arabicPeriod"/>
            </a:pPr>
            <a:r>
              <a:rPr lang="en-AU" sz="1200" dirty="0">
                <a:latin typeface="Space Mono" panose="020B0604020202020204" charset="0"/>
              </a:rPr>
              <a:t>Login</a:t>
            </a:r>
          </a:p>
          <a:p>
            <a:pPr>
              <a:buFont typeface="+mj-lt"/>
              <a:buAutoNum type="arabicPeriod"/>
            </a:pPr>
            <a:r>
              <a:rPr lang="en-AU" sz="1200" dirty="0">
                <a:latin typeface="Space Mono" panose="020B0604020202020204" charset="0"/>
              </a:rPr>
              <a:t>Sign up</a:t>
            </a:r>
          </a:p>
          <a:p>
            <a:pPr>
              <a:buFont typeface="+mj-lt"/>
              <a:buAutoNum type="arabicPeriod"/>
            </a:pPr>
            <a:r>
              <a:rPr lang="en-AU" sz="1200" dirty="0">
                <a:latin typeface="Space Mono" panose="020B0604020202020204" charset="0"/>
              </a:rPr>
              <a:t>Service Provider Sign up</a:t>
            </a:r>
          </a:p>
          <a:p>
            <a:pPr>
              <a:buFont typeface="+mj-lt"/>
              <a:buAutoNum type="arabicPeriod"/>
            </a:pPr>
            <a:r>
              <a:rPr lang="en-AU" sz="1200" dirty="0">
                <a:latin typeface="Space Mono" panose="020B0604020202020204" charset="0"/>
              </a:rPr>
              <a:t>Forgot password</a:t>
            </a:r>
            <a:endParaRPr lang="en-IN" sz="1200" b="1" dirty="0">
              <a:latin typeface="Space Mono" panose="020B0604020202020204" charset="0"/>
            </a:endParaRPr>
          </a:p>
          <a:p>
            <a:endParaRPr lang="en-GB" sz="1200" dirty="0">
              <a:latin typeface="Space Mono" panose="020B0604020202020204" charset="0"/>
            </a:endParaRPr>
          </a:p>
        </p:txBody>
      </p:sp>
      <p:sp>
        <p:nvSpPr>
          <p:cNvPr id="4" name="Content Placeholder 2">
            <a:extLst>
              <a:ext uri="{FF2B5EF4-FFF2-40B4-BE49-F238E27FC236}">
                <a16:creationId xmlns:a16="http://schemas.microsoft.com/office/drawing/2014/main" id="{1020010F-43ED-21B0-4A8B-BE13CC161C3B}"/>
              </a:ext>
            </a:extLst>
          </p:cNvPr>
          <p:cNvSpPr txBox="1">
            <a:spLocks/>
          </p:cNvSpPr>
          <p:nvPr/>
        </p:nvSpPr>
        <p:spPr>
          <a:xfrm>
            <a:off x="3704589" y="659239"/>
            <a:ext cx="2639061" cy="436281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GB" sz="1400" b="1" dirty="0">
              <a:latin typeface="Space Mono" panose="020B0604020202020204" charset="0"/>
            </a:endParaRPr>
          </a:p>
          <a:p>
            <a:endParaRPr lang="en-IN" sz="1400" b="1" dirty="0">
              <a:latin typeface="Space Mono" panose="020B0604020202020204" charset="0"/>
            </a:endParaRPr>
          </a:p>
          <a:p>
            <a:endParaRPr lang="en-GB" sz="1400" dirty="0">
              <a:latin typeface="Space Mono" panose="020B0604020202020204" charset="0"/>
            </a:endParaRPr>
          </a:p>
        </p:txBody>
      </p:sp>
      <p:sp>
        <p:nvSpPr>
          <p:cNvPr id="7" name="TextBox 6">
            <a:extLst>
              <a:ext uri="{FF2B5EF4-FFF2-40B4-BE49-F238E27FC236}">
                <a16:creationId xmlns:a16="http://schemas.microsoft.com/office/drawing/2014/main" id="{73F2FD51-6797-D742-D897-9CBE60CA9073}"/>
              </a:ext>
            </a:extLst>
          </p:cNvPr>
          <p:cNvSpPr txBox="1"/>
          <p:nvPr/>
        </p:nvSpPr>
        <p:spPr>
          <a:xfrm>
            <a:off x="835819" y="255186"/>
            <a:ext cx="4572000" cy="338554"/>
          </a:xfrm>
          <a:prstGeom prst="rect">
            <a:avLst/>
          </a:prstGeom>
          <a:noFill/>
        </p:spPr>
        <p:txBody>
          <a:bodyPr wrap="square">
            <a:spAutoFit/>
          </a:bodyPr>
          <a:lstStyle/>
          <a:p>
            <a:r>
              <a:rPr lang="en-IN" sz="1600" b="1" dirty="0">
                <a:latin typeface="Space Mono" panose="020B0604020202020204" charset="0"/>
              </a:rPr>
              <a:t>Front-End</a:t>
            </a:r>
          </a:p>
        </p:txBody>
      </p:sp>
      <p:sp>
        <p:nvSpPr>
          <p:cNvPr id="11" name="TextBox 10">
            <a:extLst>
              <a:ext uri="{FF2B5EF4-FFF2-40B4-BE49-F238E27FC236}">
                <a16:creationId xmlns:a16="http://schemas.microsoft.com/office/drawing/2014/main" id="{B1396009-1188-55EF-0F8D-25505808A297}"/>
              </a:ext>
            </a:extLst>
          </p:cNvPr>
          <p:cNvSpPr txBox="1"/>
          <p:nvPr/>
        </p:nvSpPr>
        <p:spPr>
          <a:xfrm>
            <a:off x="3968353" y="1087864"/>
            <a:ext cx="2264568" cy="2862322"/>
          </a:xfrm>
          <a:prstGeom prst="rect">
            <a:avLst/>
          </a:prstGeom>
          <a:noFill/>
        </p:spPr>
        <p:txBody>
          <a:bodyPr wrap="square">
            <a:spAutoFit/>
          </a:bodyPr>
          <a:lstStyle/>
          <a:p>
            <a:pPr marL="285750" indent="-285750">
              <a:buFont typeface="Wingdings" panose="05000000000000000000" pitchFamily="2" charset="2"/>
              <a:buChar char="v"/>
            </a:pPr>
            <a:r>
              <a:rPr lang="en-AU" sz="1200" b="1" dirty="0">
                <a:latin typeface="Space Mono" panose="020B0604020202020204" charset="0"/>
              </a:rPr>
              <a:t>Book Package</a:t>
            </a:r>
          </a:p>
          <a:p>
            <a:endParaRPr lang="en-AU" sz="1200" b="1" dirty="0">
              <a:latin typeface="Space Mono" panose="020B0604020202020204" charset="0"/>
            </a:endParaRPr>
          </a:p>
          <a:p>
            <a:pPr>
              <a:buFont typeface="+mj-lt"/>
              <a:buAutoNum type="arabicPeriod"/>
            </a:pPr>
            <a:r>
              <a:rPr lang="en-AU" sz="1200" dirty="0">
                <a:latin typeface="Space Mono" panose="020B0604020202020204" charset="0"/>
              </a:rPr>
              <a:t>Go to Explore</a:t>
            </a:r>
          </a:p>
          <a:p>
            <a:pPr>
              <a:buFont typeface="+mj-lt"/>
              <a:buAutoNum type="arabicPeriod"/>
            </a:pPr>
            <a:r>
              <a:rPr lang="en-AU" sz="1200" dirty="0">
                <a:latin typeface="Space Mono" panose="020B0604020202020204" charset="0"/>
              </a:rPr>
              <a:t>Schedule &amp; Plan</a:t>
            </a:r>
          </a:p>
          <a:p>
            <a:pPr>
              <a:buFont typeface="+mj-lt"/>
              <a:buAutoNum type="arabicPeriod"/>
            </a:pPr>
            <a:r>
              <a:rPr lang="en-AU" sz="1200" dirty="0">
                <a:latin typeface="Space Mono" panose="020B0604020202020204" charset="0"/>
              </a:rPr>
              <a:t>Your Details</a:t>
            </a:r>
          </a:p>
          <a:p>
            <a:pPr>
              <a:buFont typeface="+mj-lt"/>
              <a:buAutoNum type="arabicPeriod"/>
            </a:pPr>
            <a:r>
              <a:rPr lang="en-AU" sz="1200" dirty="0">
                <a:latin typeface="Space Mono" panose="020B0604020202020204" charset="0"/>
              </a:rPr>
              <a:t>Make Payment</a:t>
            </a:r>
          </a:p>
          <a:p>
            <a:pPr>
              <a:buFont typeface="+mj-lt"/>
              <a:buAutoNum type="arabicPeriod"/>
            </a:pPr>
            <a:endParaRPr lang="en-AU" sz="1200" b="1" dirty="0">
              <a:latin typeface="Space Mono" panose="020B0604020202020204" charset="0"/>
            </a:endParaRPr>
          </a:p>
          <a:p>
            <a:pPr marL="285750" indent="-285750">
              <a:buFont typeface="Wingdings" panose="05000000000000000000" pitchFamily="2" charset="2"/>
              <a:buChar char="v"/>
            </a:pPr>
            <a:r>
              <a:rPr lang="en-AU" sz="1200" b="1" dirty="0">
                <a:latin typeface="Space Mono" panose="020B0604020202020204" charset="0"/>
              </a:rPr>
              <a:t>Customer’s pages</a:t>
            </a:r>
          </a:p>
          <a:p>
            <a:endParaRPr lang="en-AU" sz="1200" b="1" dirty="0">
              <a:latin typeface="Space Mono" panose="020B0604020202020204" charset="0"/>
            </a:endParaRPr>
          </a:p>
          <a:p>
            <a:pPr>
              <a:buFont typeface="+mj-lt"/>
              <a:buAutoNum type="arabicPeriod"/>
            </a:pPr>
            <a:r>
              <a:rPr lang="en-AU" sz="1200" dirty="0">
                <a:latin typeface="Space Mono" panose="020B0604020202020204" charset="0"/>
              </a:rPr>
              <a:t>Dashboard</a:t>
            </a:r>
          </a:p>
          <a:p>
            <a:pPr>
              <a:buFont typeface="+mj-lt"/>
              <a:buAutoNum type="arabicPeriod"/>
            </a:pPr>
            <a:r>
              <a:rPr lang="en-AU" sz="1200" dirty="0">
                <a:latin typeface="Space Mono" panose="020B0604020202020204" charset="0"/>
              </a:rPr>
              <a:t>Booking History</a:t>
            </a:r>
          </a:p>
          <a:p>
            <a:pPr>
              <a:buFont typeface="+mj-lt"/>
              <a:buAutoNum type="arabicPeriod"/>
            </a:pPr>
            <a:r>
              <a:rPr lang="en-AU" sz="1200" dirty="0">
                <a:latin typeface="Space Mono" panose="020B0604020202020204" charset="0"/>
              </a:rPr>
              <a:t>Profile</a:t>
            </a:r>
            <a:endParaRPr lang="en-IN" sz="1200" b="1" dirty="0">
              <a:latin typeface="Space Mono" panose="020B0604020202020204" charset="0"/>
            </a:endParaRPr>
          </a:p>
          <a:p>
            <a:pPr marL="0" indent="0">
              <a:buNone/>
            </a:pPr>
            <a:endParaRPr lang="en-GB" sz="1200" b="1" dirty="0">
              <a:latin typeface="Space Mono" panose="020B0604020202020204" charset="0"/>
            </a:endParaRPr>
          </a:p>
          <a:p>
            <a:endParaRPr lang="en-IN" sz="1200" b="1" dirty="0">
              <a:latin typeface="Space Mono" panose="020B0604020202020204" charset="0"/>
            </a:endParaRPr>
          </a:p>
          <a:p>
            <a:endParaRPr lang="en-GB" sz="1200" dirty="0">
              <a:latin typeface="Space Mono" panose="020B0604020202020204" charset="0"/>
            </a:endParaRPr>
          </a:p>
        </p:txBody>
      </p:sp>
      <p:sp>
        <p:nvSpPr>
          <p:cNvPr id="13" name="TextBox 12">
            <a:extLst>
              <a:ext uri="{FF2B5EF4-FFF2-40B4-BE49-F238E27FC236}">
                <a16:creationId xmlns:a16="http://schemas.microsoft.com/office/drawing/2014/main" id="{C8C0E1A4-A4E2-6422-D724-BFE6045D1BF4}"/>
              </a:ext>
            </a:extLst>
          </p:cNvPr>
          <p:cNvSpPr txBox="1"/>
          <p:nvPr/>
        </p:nvSpPr>
        <p:spPr>
          <a:xfrm>
            <a:off x="835819" y="240900"/>
            <a:ext cx="4572000" cy="338554"/>
          </a:xfrm>
          <a:prstGeom prst="rect">
            <a:avLst/>
          </a:prstGeom>
          <a:noFill/>
        </p:spPr>
        <p:txBody>
          <a:bodyPr wrap="square">
            <a:spAutoFit/>
          </a:bodyPr>
          <a:lstStyle/>
          <a:p>
            <a:r>
              <a:rPr lang="en-IN" sz="1600" b="1" dirty="0">
                <a:latin typeface="Space Mono" panose="020B0604020202020204" charset="0"/>
              </a:rPr>
              <a:t>Front-End</a:t>
            </a:r>
          </a:p>
        </p:txBody>
      </p:sp>
    </p:spTree>
    <p:extLst>
      <p:ext uri="{BB962C8B-B14F-4D97-AF65-F5344CB8AC3E}">
        <p14:creationId xmlns:p14="http://schemas.microsoft.com/office/powerpoint/2010/main" val="136216151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5" name="Google Shape;925;p82"/>
          <p:cNvSpPr/>
          <p:nvPr/>
        </p:nvSpPr>
        <p:spPr>
          <a:xfrm>
            <a:off x="31483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 name="Picture 5">
            <a:extLst>
              <a:ext uri="{FF2B5EF4-FFF2-40B4-BE49-F238E27FC236}">
                <a16:creationId xmlns:a16="http://schemas.microsoft.com/office/drawing/2014/main" id="{BFC658C3-818E-F0B4-1FC4-0603B2A01A73}"/>
              </a:ext>
            </a:extLst>
          </p:cNvPr>
          <p:cNvPicPr>
            <a:picLocks noChangeAspect="1"/>
          </p:cNvPicPr>
          <p:nvPr/>
        </p:nvPicPr>
        <p:blipFill>
          <a:blip r:embed="rId3"/>
          <a:stretch>
            <a:fillRect/>
          </a:stretch>
        </p:blipFill>
        <p:spPr>
          <a:xfrm>
            <a:off x="321229" y="1568025"/>
            <a:ext cx="2007450" cy="2007450"/>
          </a:xfrm>
          <a:prstGeom prst="rect">
            <a:avLst/>
          </a:prstGeom>
        </p:spPr>
      </p:pic>
      <p:sp>
        <p:nvSpPr>
          <p:cNvPr id="3" name="Content Placeholder 2">
            <a:extLst>
              <a:ext uri="{FF2B5EF4-FFF2-40B4-BE49-F238E27FC236}">
                <a16:creationId xmlns:a16="http://schemas.microsoft.com/office/drawing/2014/main" id="{9637A322-A496-4DA8-D249-67A8BF3C2B92}"/>
              </a:ext>
            </a:extLst>
          </p:cNvPr>
          <p:cNvSpPr txBox="1">
            <a:spLocks/>
          </p:cNvSpPr>
          <p:nvPr/>
        </p:nvSpPr>
        <p:spPr>
          <a:xfrm>
            <a:off x="3148300" y="1280748"/>
            <a:ext cx="2200852" cy="1062403"/>
          </a:xfrm>
          <a:prstGeom prst="rect">
            <a:avLst/>
          </a:prstGeom>
          <a:noFill/>
          <a:ln>
            <a:noFill/>
          </a:ln>
        </p:spPr>
        <p:txBody>
          <a:bodyPr spcFirstLastPara="1" wrap="square" lIns="0" tIns="0" rIns="0" bIns="0" anchor="t" anchorCtr="0">
            <a:normAutofit/>
          </a:bodyPr>
          <a:lstStyle>
            <a:defPPr marR="0" lvl="0" algn="l" rtl="0">
              <a:lnSpc>
                <a:spcPct val="100000"/>
              </a:lnSpc>
              <a:spcBef>
                <a:spcPts val="0"/>
              </a:spcBef>
              <a:spcAft>
                <a:spcPts val="0"/>
              </a:spcAft>
            </a:defPPr>
            <a:lvl1pPr marL="457200" marR="0" lvl="0" indent="-317500" algn="l" rtl="0">
              <a:lnSpc>
                <a:spcPct val="90000"/>
              </a:lnSpc>
              <a:spcBef>
                <a:spcPts val="0"/>
              </a:spcBef>
              <a:spcAft>
                <a:spcPts val="0"/>
              </a:spcAft>
              <a:buClr>
                <a:schemeClr val="dk1"/>
              </a:buClr>
              <a:buSzPts val="1400"/>
              <a:buFont typeface="Quicksand Medium"/>
              <a:buNone/>
              <a:defRPr sz="1600" b="0" i="0" u="none" strike="noStrike" cap="none">
                <a:solidFill>
                  <a:schemeClr val="dk1"/>
                </a:solidFill>
                <a:latin typeface="Quicksand Medium"/>
                <a:ea typeface="Quicksand Medium"/>
                <a:cs typeface="Quicksand Medium"/>
                <a:sym typeface="Quicksand Medium"/>
              </a:defRPr>
            </a:lvl1pPr>
            <a:lvl2pPr marL="914400" marR="0" lvl="1"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2pPr>
            <a:lvl3pPr marL="1371600" marR="0" lvl="2"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3pPr>
            <a:lvl4pPr marL="1828800" marR="0" lvl="3"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4pPr>
            <a:lvl5pPr marL="2286000" marR="0" lvl="4"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5pPr>
            <a:lvl6pPr marL="2743200" marR="0" lvl="5"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6pPr>
            <a:lvl7pPr marL="3200400" marR="0" lvl="6"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7pPr>
            <a:lvl8pPr marL="3657600" marR="0" lvl="7"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8pPr>
            <a:lvl9pPr marL="4114800" marR="0" lvl="8" indent="-317500" algn="ctr" rtl="0">
              <a:lnSpc>
                <a:spcPct val="100000"/>
              </a:lnSpc>
              <a:spcBef>
                <a:spcPts val="0"/>
              </a:spcBef>
              <a:spcAft>
                <a:spcPts val="0"/>
              </a:spcAft>
              <a:buClr>
                <a:schemeClr val="dk1"/>
              </a:buClr>
              <a:buSzPts val="1800"/>
              <a:buFont typeface="Quicksand Medium"/>
              <a:buNone/>
              <a:defRPr sz="1800" b="0" i="0" u="none" strike="noStrike" cap="none">
                <a:solidFill>
                  <a:schemeClr val="dk1"/>
                </a:solidFill>
                <a:latin typeface="Quicksand Medium"/>
                <a:ea typeface="Quicksand Medium"/>
                <a:cs typeface="Quicksand Medium"/>
                <a:sym typeface="Quicksand Medium"/>
              </a:defRPr>
            </a:lvl9pPr>
          </a:lstStyle>
          <a:p>
            <a:pPr>
              <a:buFont typeface="Wingdings" panose="05000000000000000000" pitchFamily="2" charset="2"/>
              <a:buChar char="v"/>
            </a:pPr>
            <a:r>
              <a:rPr lang="en-GB" sz="1400" b="1" dirty="0">
                <a:latin typeface="Space Mono" panose="020B0604020202020204" charset="0"/>
              </a:rPr>
              <a:t>Admin Page</a:t>
            </a:r>
          </a:p>
          <a:p>
            <a:pPr marL="139700" indent="0"/>
            <a:endParaRPr lang="en-GB" sz="1400" b="1" dirty="0">
              <a:latin typeface="Space Mono" panose="020B0604020202020204" charset="0"/>
            </a:endParaRPr>
          </a:p>
          <a:p>
            <a:pPr>
              <a:buFont typeface="+mj-lt"/>
              <a:buAutoNum type="arabicPeriod"/>
            </a:pPr>
            <a:r>
              <a:rPr lang="en-GB" sz="1400" dirty="0">
                <a:latin typeface="Space Mono" panose="020B0604020202020204" charset="0"/>
              </a:rPr>
              <a:t>Booking Data</a:t>
            </a:r>
          </a:p>
          <a:p>
            <a:pPr>
              <a:buFont typeface="+mj-lt"/>
              <a:buAutoNum type="arabicPeriod"/>
            </a:pPr>
            <a:r>
              <a:rPr lang="en-AU" sz="1400" dirty="0">
                <a:latin typeface="Space Mono" panose="020B0604020202020204" charset="0"/>
              </a:rPr>
              <a:t>Edit/Delete</a:t>
            </a:r>
          </a:p>
          <a:p>
            <a:pPr>
              <a:buFont typeface="+mj-lt"/>
              <a:buAutoNum type="arabicPeriod"/>
            </a:pPr>
            <a:r>
              <a:rPr lang="en-AU" sz="1400" dirty="0">
                <a:latin typeface="Space Mono" panose="020B0604020202020204" charset="0"/>
              </a:rPr>
              <a:t>Manage Users</a:t>
            </a:r>
          </a:p>
          <a:p>
            <a:pPr marL="139700" indent="0"/>
            <a:endParaRPr lang="en-GB" sz="1400" dirty="0">
              <a:latin typeface="Space Mono" panose="020B0604020202020204" charset="0"/>
            </a:endParaRPr>
          </a:p>
        </p:txBody>
      </p:sp>
      <p:sp>
        <p:nvSpPr>
          <p:cNvPr id="4" name="TextBox 3">
            <a:extLst>
              <a:ext uri="{FF2B5EF4-FFF2-40B4-BE49-F238E27FC236}">
                <a16:creationId xmlns:a16="http://schemas.microsoft.com/office/drawing/2014/main" id="{17A9209B-B910-48B0-BC96-337A3847810D}"/>
              </a:ext>
            </a:extLst>
          </p:cNvPr>
          <p:cNvSpPr txBox="1"/>
          <p:nvPr/>
        </p:nvSpPr>
        <p:spPr>
          <a:xfrm>
            <a:off x="3314700" y="333768"/>
            <a:ext cx="4572000" cy="338554"/>
          </a:xfrm>
          <a:prstGeom prst="rect">
            <a:avLst/>
          </a:prstGeom>
          <a:noFill/>
        </p:spPr>
        <p:txBody>
          <a:bodyPr wrap="square">
            <a:spAutoFit/>
          </a:bodyPr>
          <a:lstStyle/>
          <a:p>
            <a:r>
              <a:rPr lang="en-IN" sz="1600" b="1" dirty="0">
                <a:latin typeface="Space Mono" panose="020B0604020202020204" charset="0"/>
              </a:rPr>
              <a:t>Front-End</a:t>
            </a:r>
          </a:p>
        </p:txBody>
      </p:sp>
      <p:sp>
        <p:nvSpPr>
          <p:cNvPr id="5" name="TextBox 4">
            <a:extLst>
              <a:ext uri="{FF2B5EF4-FFF2-40B4-BE49-F238E27FC236}">
                <a16:creationId xmlns:a16="http://schemas.microsoft.com/office/drawing/2014/main" id="{A24C4505-1DB4-F0CB-A4D0-0483618D3305}"/>
              </a:ext>
            </a:extLst>
          </p:cNvPr>
          <p:cNvSpPr txBox="1"/>
          <p:nvPr/>
        </p:nvSpPr>
        <p:spPr>
          <a:xfrm>
            <a:off x="5715001" y="3098421"/>
            <a:ext cx="2818208" cy="954107"/>
          </a:xfrm>
          <a:prstGeom prst="rect">
            <a:avLst/>
          </a:prstGeom>
          <a:noFill/>
        </p:spPr>
        <p:txBody>
          <a:bodyPr wrap="square">
            <a:spAutoFit/>
          </a:bodyPr>
          <a:lstStyle/>
          <a:p>
            <a:pPr marL="285750" indent="-285750">
              <a:buFont typeface="Wingdings" panose="05000000000000000000" pitchFamily="2" charset="2"/>
              <a:buChar char="v"/>
            </a:pPr>
            <a:r>
              <a:rPr lang="en-AU" b="1" dirty="0">
                <a:latin typeface="Space Mono" panose="020B0604020202020204" charset="0"/>
              </a:rPr>
              <a:t>Good to Have Features</a:t>
            </a:r>
          </a:p>
          <a:p>
            <a:endParaRPr lang="en-AU" b="1" dirty="0">
              <a:latin typeface="Space Mono" panose="020B0604020202020204" charset="0"/>
            </a:endParaRPr>
          </a:p>
          <a:p>
            <a:pPr>
              <a:buFont typeface="+mj-lt"/>
              <a:buAutoNum type="arabicPeriod"/>
            </a:pPr>
            <a:r>
              <a:rPr lang="en-AU" dirty="0">
                <a:latin typeface="Space Mono" panose="020B0604020202020204" charset="0"/>
              </a:rPr>
              <a:t>Wonderful Packages</a:t>
            </a:r>
          </a:p>
          <a:p>
            <a:pPr>
              <a:buFont typeface="+mj-lt"/>
              <a:buAutoNum type="arabicPeriod"/>
            </a:pPr>
            <a:r>
              <a:rPr lang="en-AU" dirty="0">
                <a:latin typeface="Space Mono" panose="020B0604020202020204" charset="0"/>
              </a:rPr>
              <a:t>Tour Schedule</a:t>
            </a:r>
          </a:p>
        </p:txBody>
      </p:sp>
    </p:spTree>
    <p:extLst>
      <p:ext uri="{BB962C8B-B14F-4D97-AF65-F5344CB8AC3E}">
        <p14:creationId xmlns:p14="http://schemas.microsoft.com/office/powerpoint/2010/main" val="349113513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theme/theme1.xml><?xml version="1.0" encoding="utf-8"?>
<a:theme xmlns:a="http://schemas.openxmlformats.org/drawingml/2006/main" name="World Password Day Minitheme by Slidesgo">
  <a:themeElements>
    <a:clrScheme name="Simple Light">
      <a:dk1>
        <a:srgbClr val="141414"/>
      </a:dk1>
      <a:lt1>
        <a:srgbClr val="3C3C3C"/>
      </a:lt1>
      <a:dk2>
        <a:srgbClr val="ACACAC"/>
      </a:dk2>
      <a:lt2>
        <a:srgbClr val="FFFFFF"/>
      </a:lt2>
      <a:accent1>
        <a:srgbClr val="DCDCDC"/>
      </a:accent1>
      <a:accent2>
        <a:srgbClr val="F0F0F0"/>
      </a:accent2>
      <a:accent3>
        <a:srgbClr val="F8F8F8"/>
      </a:accent3>
      <a:accent4>
        <a:srgbClr val="FF4A00"/>
      </a:accent4>
      <a:accent5>
        <a:srgbClr val="FFFFFF"/>
      </a:accent5>
      <a:accent6>
        <a:srgbClr val="FFFFFF"/>
      </a:accent6>
      <a:hlink>
        <a:srgbClr val="14141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583</TotalTime>
  <Words>526</Words>
  <Application>Microsoft Office PowerPoint</Application>
  <PresentationFormat>On-screen Show (16:9)</PresentationFormat>
  <Paragraphs>110</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Wingdings</vt:lpstr>
      <vt:lpstr>Quicksand Medium</vt:lpstr>
      <vt:lpstr>Fira Code</vt:lpstr>
      <vt:lpstr>Space Mono</vt:lpstr>
      <vt:lpstr>Arial</vt:lpstr>
      <vt:lpstr>Wingdings 3</vt:lpstr>
      <vt:lpstr>World Password Day Minitheme by Slidesgo</vt:lpstr>
      <vt:lpstr>PowerPoint Presentation</vt:lpstr>
      <vt:lpstr>About Company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SEENU _</dc:creator>
  <cp:lastModifiedBy>SEENU _</cp:lastModifiedBy>
  <cp:revision>31</cp:revision>
  <dcterms:modified xsi:type="dcterms:W3CDTF">2023-05-04T12:17:48Z</dcterms:modified>
</cp:coreProperties>
</file>